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f03a011c743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c05a360e214c06"/>
  </p:sldMasterIdLst>
  <p:sldIdLst>
    <p:sldId xmlns:r="http://schemas.openxmlformats.org/officeDocument/2006/relationships" id="256" r:id="R16477e7f2c114374"/>
    <p:sldId xmlns:r="http://schemas.openxmlformats.org/officeDocument/2006/relationships" id="257" r:id="R234602b2659544c1"/>
    <p:sldId xmlns:r="http://schemas.openxmlformats.org/officeDocument/2006/relationships" id="258" r:id="R90a5343b7f0c428b"/>
    <p:sldId xmlns:r="http://schemas.openxmlformats.org/officeDocument/2006/relationships" id="259" r:id="R00fc5a15dee44619"/>
    <p:sldId xmlns:r="http://schemas.openxmlformats.org/officeDocument/2006/relationships" id="260" r:id="Rfda137591a214f85"/>
    <p:sldId xmlns:r="http://schemas.openxmlformats.org/officeDocument/2006/relationships" id="261" r:id="Rf66adb43214c4c4f"/>
    <p:sldId xmlns:r="http://schemas.openxmlformats.org/officeDocument/2006/relationships" id="262" r:id="Re68d53be69b2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05a360e214c06" /><Relationship Type="http://schemas.openxmlformats.org/officeDocument/2006/relationships/slide" Target="/ppt/slides/slide1.xml" Id="R16477e7f2c114374" /><Relationship Type="http://schemas.openxmlformats.org/officeDocument/2006/relationships/slide" Target="/ppt/slides/slide2.xml" Id="R234602b2659544c1" /><Relationship Type="http://schemas.openxmlformats.org/officeDocument/2006/relationships/slide" Target="/ppt/slides/slide3.xml" Id="R90a5343b7f0c428b" /><Relationship Type="http://schemas.openxmlformats.org/officeDocument/2006/relationships/slide" Target="/ppt/slides/slide4.xml" Id="R00fc5a15dee44619" /><Relationship Type="http://schemas.openxmlformats.org/officeDocument/2006/relationships/slide" Target="/ppt/slides/slide5.xml" Id="Rfda137591a214f85" /><Relationship Type="http://schemas.openxmlformats.org/officeDocument/2006/relationships/slide" Target="/ppt/slides/slide6.xml" Id="Rf66adb43214c4c4f" /><Relationship Type="http://schemas.openxmlformats.org/officeDocument/2006/relationships/slide" Target="/ppt/slides/slide7.xml" Id="Re68d53be69b2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50f7565a54b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0e99fda1041a0" /><Relationship Type="http://schemas.openxmlformats.org/officeDocument/2006/relationships/theme" Target="/ppt/slideMasters/theme/theme1.xml" Id="R0a718130fc0b4f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0e99fda1041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6f1e78030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24f3a22ea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af494550d40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f395557da4e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99c98d8ad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8ac41deda46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79e3b3f6042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OBA INVEST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LEIF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Spelhaugen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5147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919 948 310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