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1dd0c35e8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0bb1cd6704694"/>
  </p:sldMasterIdLst>
  <p:sldIdLst>
    <p:sldId xmlns:r="http://schemas.openxmlformats.org/officeDocument/2006/relationships" id="256" r:id="Rf1d4c958c21c4c63"/>
    <p:sldId xmlns:r="http://schemas.openxmlformats.org/officeDocument/2006/relationships" id="257" r:id="R185b81a65ab34918"/>
    <p:sldId xmlns:r="http://schemas.openxmlformats.org/officeDocument/2006/relationships" id="258" r:id="Rc9822ce113584d65"/>
    <p:sldId xmlns:r="http://schemas.openxmlformats.org/officeDocument/2006/relationships" id="259" r:id="R47ee47ca40cb457d"/>
    <p:sldId xmlns:r="http://schemas.openxmlformats.org/officeDocument/2006/relationships" id="260" r:id="Ra3f64c0a92ba4282"/>
    <p:sldId xmlns:r="http://schemas.openxmlformats.org/officeDocument/2006/relationships" id="261" r:id="Ra5c1fad0d8704aef"/>
    <p:sldId xmlns:r="http://schemas.openxmlformats.org/officeDocument/2006/relationships" id="262" r:id="R4ca2ebec9f21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0bb1cd6704694" /><Relationship Type="http://schemas.openxmlformats.org/officeDocument/2006/relationships/slide" Target="/ppt/slides/slide1.xml" Id="Rf1d4c958c21c4c63" /><Relationship Type="http://schemas.openxmlformats.org/officeDocument/2006/relationships/slide" Target="/ppt/slides/slide2.xml" Id="R185b81a65ab34918" /><Relationship Type="http://schemas.openxmlformats.org/officeDocument/2006/relationships/slide" Target="/ppt/slides/slide3.xml" Id="Rc9822ce113584d65" /><Relationship Type="http://schemas.openxmlformats.org/officeDocument/2006/relationships/slide" Target="/ppt/slides/slide4.xml" Id="R47ee47ca40cb457d" /><Relationship Type="http://schemas.openxmlformats.org/officeDocument/2006/relationships/slide" Target="/ppt/slides/slide5.xml" Id="Ra3f64c0a92ba4282" /><Relationship Type="http://schemas.openxmlformats.org/officeDocument/2006/relationships/slide" Target="/ppt/slides/slide6.xml" Id="Ra5c1fad0d8704aef" /><Relationship Type="http://schemas.openxmlformats.org/officeDocument/2006/relationships/slide" Target="/ppt/slides/slide7.xml" Id="R4ca2ebec9f21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b8a291016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e7edd607499b" /><Relationship Type="http://schemas.openxmlformats.org/officeDocument/2006/relationships/theme" Target="/ppt/slideMasters/theme/theme1.xml" Id="Rded09c27b007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ce7edd607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51b17d81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0f389ad0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ec51caf8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27d7fac2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a5d4bec4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5ed8b74a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89d0304b2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