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07af12c9844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07fb240d35494f"/>
  </p:sldMasterIdLst>
  <p:sldIdLst>
    <p:sldId xmlns:r="http://schemas.openxmlformats.org/officeDocument/2006/relationships" id="256" r:id="R80a9e1bd9b0f40df"/>
    <p:sldId xmlns:r="http://schemas.openxmlformats.org/officeDocument/2006/relationships" id="257" r:id="Rdf5543392b50499e"/>
    <p:sldId xmlns:r="http://schemas.openxmlformats.org/officeDocument/2006/relationships" id="258" r:id="Rec5732667404406d"/>
    <p:sldId xmlns:r="http://schemas.openxmlformats.org/officeDocument/2006/relationships" id="259" r:id="R0ee31d08aea041f8"/>
    <p:sldId xmlns:r="http://schemas.openxmlformats.org/officeDocument/2006/relationships" id="260" r:id="R47d15f99ce0142c0"/>
    <p:sldId xmlns:r="http://schemas.openxmlformats.org/officeDocument/2006/relationships" id="261" r:id="Rda423e6ec452452d"/>
    <p:sldId xmlns:r="http://schemas.openxmlformats.org/officeDocument/2006/relationships" id="262" r:id="Rd64f015b494f4f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7fb240d35494f" /><Relationship Type="http://schemas.openxmlformats.org/officeDocument/2006/relationships/slide" Target="/ppt/slides/slide1.xml" Id="R80a9e1bd9b0f40df" /><Relationship Type="http://schemas.openxmlformats.org/officeDocument/2006/relationships/slide" Target="/ppt/slides/slide2.xml" Id="Rdf5543392b50499e" /><Relationship Type="http://schemas.openxmlformats.org/officeDocument/2006/relationships/slide" Target="/ppt/slides/slide3.xml" Id="Rec5732667404406d" /><Relationship Type="http://schemas.openxmlformats.org/officeDocument/2006/relationships/slide" Target="/ppt/slides/slide4.xml" Id="R0ee31d08aea041f8" /><Relationship Type="http://schemas.openxmlformats.org/officeDocument/2006/relationships/slide" Target="/ppt/slides/slide5.xml" Id="R47d15f99ce0142c0" /><Relationship Type="http://schemas.openxmlformats.org/officeDocument/2006/relationships/slide" Target="/ppt/slides/slide6.xml" Id="Rda423e6ec452452d" /><Relationship Type="http://schemas.openxmlformats.org/officeDocument/2006/relationships/slide" Target="/ppt/slides/slide7.xml" Id="Rd64f015b494f4f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bbe8e6296c4b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31e47a2504eef" /><Relationship Type="http://schemas.openxmlformats.org/officeDocument/2006/relationships/theme" Target="/ppt/slideMasters/theme/theme1.xml" Id="Rba3310607c4c4c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31e47a2504e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e96167e6445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aee8d1e104c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956586f384b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c5206f126c48f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ba389b70445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837f76a7f49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12ee0e2f345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TOLLI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TOLLI AS ble etablert [år] og holder til i Finnøy.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743 824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3 553 775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3 866 657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FRESTAD TOLLI HAROLD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Kindingstadvegen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4160 Finnøy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919 916 613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TOLLI AS</a:t>
            </a:r>
          </a:p>
        </p:txBody>
      </p:sp>
    </p:spTree>
  </p:cSld>
  <p:clrMapOvr>
    <a:masterClrMapping xmlns:a="http://schemas.openxmlformats.org/drawingml/2006/main"/>
  </p:clrMapOvr>
</p:sld>
</file>