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83b0aaba6f40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ecb6f6359401e"/>
  </p:sldMasterIdLst>
  <p:sldIdLst>
    <p:sldId xmlns:r="http://schemas.openxmlformats.org/officeDocument/2006/relationships" id="256" r:id="R2e71950b4ccb4a29"/>
    <p:sldId xmlns:r="http://schemas.openxmlformats.org/officeDocument/2006/relationships" id="257" r:id="R3f613eab70d940d8"/>
    <p:sldId xmlns:r="http://schemas.openxmlformats.org/officeDocument/2006/relationships" id="258" r:id="Rc7e0e3eaae5a4b5e"/>
    <p:sldId xmlns:r="http://schemas.openxmlformats.org/officeDocument/2006/relationships" id="259" r:id="R1e839f1a36ab4244"/>
    <p:sldId xmlns:r="http://schemas.openxmlformats.org/officeDocument/2006/relationships" id="260" r:id="R8f7605e5378f4130"/>
    <p:sldId xmlns:r="http://schemas.openxmlformats.org/officeDocument/2006/relationships" id="261" r:id="R99e11d5d3b9b47d5"/>
    <p:sldId xmlns:r="http://schemas.openxmlformats.org/officeDocument/2006/relationships" id="262" r:id="R6e977c65ab7c43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ecb6f6359401e" /><Relationship Type="http://schemas.openxmlformats.org/officeDocument/2006/relationships/slide" Target="/ppt/slides/slide1.xml" Id="R2e71950b4ccb4a29" /><Relationship Type="http://schemas.openxmlformats.org/officeDocument/2006/relationships/slide" Target="/ppt/slides/slide2.xml" Id="R3f613eab70d940d8" /><Relationship Type="http://schemas.openxmlformats.org/officeDocument/2006/relationships/slide" Target="/ppt/slides/slide3.xml" Id="Rc7e0e3eaae5a4b5e" /><Relationship Type="http://schemas.openxmlformats.org/officeDocument/2006/relationships/slide" Target="/ppt/slides/slide4.xml" Id="R1e839f1a36ab4244" /><Relationship Type="http://schemas.openxmlformats.org/officeDocument/2006/relationships/slide" Target="/ppt/slides/slide5.xml" Id="R8f7605e5378f4130" /><Relationship Type="http://schemas.openxmlformats.org/officeDocument/2006/relationships/slide" Target="/ppt/slides/slide6.xml" Id="R99e11d5d3b9b47d5" /><Relationship Type="http://schemas.openxmlformats.org/officeDocument/2006/relationships/slide" Target="/ppt/slides/slide7.xml" Id="R6e977c65ab7c43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51dc6476064a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c6ba3e66541bf" /><Relationship Type="http://schemas.openxmlformats.org/officeDocument/2006/relationships/theme" Target="/ppt/slideMasters/theme/theme1.xml" Id="R9543e3e9312342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7c6ba3e66541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a3e8b578346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5efcff4cc4e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150f3080647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8f58ed2824d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d2e7cc94d4c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0dcac193b4b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e54feb5d14d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1 252 004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1 019 477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3 906 831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14 747 618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