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9358806c6540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d35947eac74c83"/>
  </p:sldMasterIdLst>
  <p:sldIdLst>
    <p:sldId xmlns:r="http://schemas.openxmlformats.org/officeDocument/2006/relationships" id="256" r:id="R6c5e6c44bc7542b8"/>
    <p:sldId xmlns:r="http://schemas.openxmlformats.org/officeDocument/2006/relationships" id="257" r:id="Rb2b8c2ae5b924848"/>
    <p:sldId xmlns:r="http://schemas.openxmlformats.org/officeDocument/2006/relationships" id="258" r:id="R3573e51bcb7d452d"/>
    <p:sldId xmlns:r="http://schemas.openxmlformats.org/officeDocument/2006/relationships" id="259" r:id="Rc32b952300bb4195"/>
    <p:sldId xmlns:r="http://schemas.openxmlformats.org/officeDocument/2006/relationships" id="260" r:id="R999f60950a2e45ab"/>
    <p:sldId xmlns:r="http://schemas.openxmlformats.org/officeDocument/2006/relationships" id="261" r:id="R0567063e68b14e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d35947eac74c83" /><Relationship Type="http://schemas.openxmlformats.org/officeDocument/2006/relationships/slide" Target="/ppt/slides/slide1.xml" Id="R6c5e6c44bc7542b8" /><Relationship Type="http://schemas.openxmlformats.org/officeDocument/2006/relationships/slide" Target="/ppt/slides/slide2.xml" Id="Rb2b8c2ae5b924848" /><Relationship Type="http://schemas.openxmlformats.org/officeDocument/2006/relationships/slide" Target="/ppt/slides/slide3.xml" Id="R3573e51bcb7d452d" /><Relationship Type="http://schemas.openxmlformats.org/officeDocument/2006/relationships/slide" Target="/ppt/slides/slide4.xml" Id="Rc32b952300bb4195" /><Relationship Type="http://schemas.openxmlformats.org/officeDocument/2006/relationships/slide" Target="/ppt/slides/slide5.xml" Id="R999f60950a2e45ab" /><Relationship Type="http://schemas.openxmlformats.org/officeDocument/2006/relationships/slide" Target="/ppt/slides/slide6.xml" Id="R0567063e68b14e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60f240300341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83fc2a24a4c77" /><Relationship Type="http://schemas.openxmlformats.org/officeDocument/2006/relationships/theme" Target="/ppt/slideMasters/theme/theme1.xml" Id="R9264c2b1d12348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f83fc2a24a4c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ee7adfc604b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a567c16b248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80e7b77454f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f5fbb8aad4f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577f9723245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e37b5e1694e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CAPITAL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AKSEL MYHRE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Myrvollveien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8009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lars@thorconsulting.no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919 910 607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