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ef9a9a19b34e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ff074b8af54793"/>
  </p:sldMasterIdLst>
  <p:sldIdLst>
    <p:sldId xmlns:r="http://schemas.openxmlformats.org/officeDocument/2006/relationships" id="256" r:id="R6dd0d32d806e48aa"/>
    <p:sldId xmlns:r="http://schemas.openxmlformats.org/officeDocument/2006/relationships" id="257" r:id="R91fd9fcf5f19410c"/>
    <p:sldId xmlns:r="http://schemas.openxmlformats.org/officeDocument/2006/relationships" id="258" r:id="Re51fbb3ad2a04b0a"/>
    <p:sldId xmlns:r="http://schemas.openxmlformats.org/officeDocument/2006/relationships" id="259" r:id="Rc331e9dad0da436b"/>
    <p:sldId xmlns:r="http://schemas.openxmlformats.org/officeDocument/2006/relationships" id="260" r:id="R6778bbd365224041"/>
    <p:sldId xmlns:r="http://schemas.openxmlformats.org/officeDocument/2006/relationships" id="261" r:id="Rc9995014f6894c57"/>
    <p:sldId xmlns:r="http://schemas.openxmlformats.org/officeDocument/2006/relationships" id="262" r:id="R1d3a2d8ffd904b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ff074b8af54793" /><Relationship Type="http://schemas.openxmlformats.org/officeDocument/2006/relationships/slide" Target="/ppt/slides/slide1.xml" Id="R6dd0d32d806e48aa" /><Relationship Type="http://schemas.openxmlformats.org/officeDocument/2006/relationships/slide" Target="/ppt/slides/slide2.xml" Id="R91fd9fcf5f19410c" /><Relationship Type="http://schemas.openxmlformats.org/officeDocument/2006/relationships/slide" Target="/ppt/slides/slide3.xml" Id="Re51fbb3ad2a04b0a" /><Relationship Type="http://schemas.openxmlformats.org/officeDocument/2006/relationships/slide" Target="/ppt/slides/slide4.xml" Id="Rc331e9dad0da436b" /><Relationship Type="http://schemas.openxmlformats.org/officeDocument/2006/relationships/slide" Target="/ppt/slides/slide5.xml" Id="R6778bbd365224041" /><Relationship Type="http://schemas.openxmlformats.org/officeDocument/2006/relationships/slide" Target="/ppt/slides/slide6.xml" Id="Rc9995014f6894c57" /><Relationship Type="http://schemas.openxmlformats.org/officeDocument/2006/relationships/slide" Target="/ppt/slides/slide7.xml" Id="R1d3a2d8ffd904b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7b62690f834a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bf3ae54774119" /><Relationship Type="http://schemas.openxmlformats.org/officeDocument/2006/relationships/theme" Target="/ppt/slideMasters/theme/theme1.xml" Id="R9811511e223e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7bf3ae547741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574401c47479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0d692a71940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ccfe2da864c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02c2df6c6d4d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9c0b4b2da14e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ede84bdc3f4f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45aed3db54b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642 123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1 191 446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HALLGEIR ØDEGAARD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Malerhaugveien 28D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919 904 429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BENE AS</a:t>
            </a:r>
          </a:p>
        </p:txBody>
      </p:sp>
    </p:spTree>
  </p:cSld>
  <p:clrMapOvr>
    <a:masterClrMapping xmlns:a="http://schemas.openxmlformats.org/drawingml/2006/main"/>
  </p:clrMapOvr>
</p:sld>
</file>