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fa21eb81d747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84c53267b40de"/>
  </p:sldMasterIdLst>
  <p:sldIdLst>
    <p:sldId xmlns:r="http://schemas.openxmlformats.org/officeDocument/2006/relationships" id="256" r:id="R3963f2eaa7714422"/>
    <p:sldId xmlns:r="http://schemas.openxmlformats.org/officeDocument/2006/relationships" id="257" r:id="R2e7acd2284aa4965"/>
    <p:sldId xmlns:r="http://schemas.openxmlformats.org/officeDocument/2006/relationships" id="258" r:id="R494781f4019248cb"/>
    <p:sldId xmlns:r="http://schemas.openxmlformats.org/officeDocument/2006/relationships" id="259" r:id="Ra31e551f41c440c0"/>
    <p:sldId xmlns:r="http://schemas.openxmlformats.org/officeDocument/2006/relationships" id="260" r:id="R7a7a8d1842a34763"/>
    <p:sldId xmlns:r="http://schemas.openxmlformats.org/officeDocument/2006/relationships" id="261" r:id="Rc06eed0e4f684b30"/>
    <p:sldId xmlns:r="http://schemas.openxmlformats.org/officeDocument/2006/relationships" id="262" r:id="R6c681346a6524f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84c53267b40de" /><Relationship Type="http://schemas.openxmlformats.org/officeDocument/2006/relationships/slide" Target="/ppt/slides/slide1.xml" Id="R3963f2eaa7714422" /><Relationship Type="http://schemas.openxmlformats.org/officeDocument/2006/relationships/slide" Target="/ppt/slides/slide2.xml" Id="R2e7acd2284aa4965" /><Relationship Type="http://schemas.openxmlformats.org/officeDocument/2006/relationships/slide" Target="/ppt/slides/slide3.xml" Id="R494781f4019248cb" /><Relationship Type="http://schemas.openxmlformats.org/officeDocument/2006/relationships/slide" Target="/ppt/slides/slide4.xml" Id="Ra31e551f41c440c0" /><Relationship Type="http://schemas.openxmlformats.org/officeDocument/2006/relationships/slide" Target="/ppt/slides/slide5.xml" Id="R7a7a8d1842a34763" /><Relationship Type="http://schemas.openxmlformats.org/officeDocument/2006/relationships/slide" Target="/ppt/slides/slide6.xml" Id="Rc06eed0e4f684b30" /><Relationship Type="http://schemas.openxmlformats.org/officeDocument/2006/relationships/slide" Target="/ppt/slides/slide7.xml" Id="R6c681346a6524f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87b7dc18f43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0a04249ba455e" /><Relationship Type="http://schemas.openxmlformats.org/officeDocument/2006/relationships/theme" Target="/ppt/slideMasters/theme/theme1.xml" Id="R9338796a9eb741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60a04249ba45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91f1f18694b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7a0af3101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5fa3e0b9146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a16bb70fd43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64713c2064e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4d2e1d1b641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65e82831444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SMÅ FRØ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 FRØ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MONGSTAD HAAVIK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