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fbba86c46f41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adb820116e44e5"/>
  </p:sldMasterIdLst>
  <p:sldIdLst>
    <p:sldId xmlns:r="http://schemas.openxmlformats.org/officeDocument/2006/relationships" id="256" r:id="Rf7887ceddc404871"/>
    <p:sldId xmlns:r="http://schemas.openxmlformats.org/officeDocument/2006/relationships" id="257" r:id="Rf3c55cc3fc8c449f"/>
    <p:sldId xmlns:r="http://schemas.openxmlformats.org/officeDocument/2006/relationships" id="258" r:id="Rec099d4a59f241b8"/>
    <p:sldId xmlns:r="http://schemas.openxmlformats.org/officeDocument/2006/relationships" id="259" r:id="R600984a3ff894127"/>
    <p:sldId xmlns:r="http://schemas.openxmlformats.org/officeDocument/2006/relationships" id="260" r:id="Re5b79f112273412c"/>
    <p:sldId xmlns:r="http://schemas.openxmlformats.org/officeDocument/2006/relationships" id="261" r:id="R92031ce5059348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adb820116e44e5" /><Relationship Type="http://schemas.openxmlformats.org/officeDocument/2006/relationships/slide" Target="/ppt/slides/slide1.xml" Id="Rf7887ceddc404871" /><Relationship Type="http://schemas.openxmlformats.org/officeDocument/2006/relationships/slide" Target="/ppt/slides/slide2.xml" Id="Rf3c55cc3fc8c449f" /><Relationship Type="http://schemas.openxmlformats.org/officeDocument/2006/relationships/slide" Target="/ppt/slides/slide3.xml" Id="Rec099d4a59f241b8" /><Relationship Type="http://schemas.openxmlformats.org/officeDocument/2006/relationships/slide" Target="/ppt/slides/slide4.xml" Id="R600984a3ff894127" /><Relationship Type="http://schemas.openxmlformats.org/officeDocument/2006/relationships/slide" Target="/ppt/slides/slide5.xml" Id="Re5b79f112273412c" /><Relationship Type="http://schemas.openxmlformats.org/officeDocument/2006/relationships/slide" Target="/ppt/slides/slide6.xml" Id="R92031ce5059348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c83137a3f54f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b4847fc184a97" /><Relationship Type="http://schemas.openxmlformats.org/officeDocument/2006/relationships/theme" Target="/ppt/slideMasters/theme/theme1.xml" Id="R5ab43b8c11af43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5b4847fc184a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753c7609343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d219c993745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9ec3d484f48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50627583342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86692c94046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887cd94c048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SMÅ FRØ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 FRØ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 FRØ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 FRØ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 FRØ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 FRØ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Kalfarveien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919 897 708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 FRØ AS</a:t>
            </a:r>
          </a:p>
        </p:txBody>
      </p:sp>
    </p:spTree>
  </p:cSld>
  <p:clrMapOvr>
    <a:masterClrMapping xmlns:a="http://schemas.openxmlformats.org/drawingml/2006/main"/>
  </p:clrMapOvr>
</p:sld>
</file>