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3d344d197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ef54f23ec4988"/>
  </p:sldMasterIdLst>
  <p:sldIdLst>
    <p:sldId xmlns:r="http://schemas.openxmlformats.org/officeDocument/2006/relationships" id="256" r:id="R1b28da0c04e84f67"/>
    <p:sldId xmlns:r="http://schemas.openxmlformats.org/officeDocument/2006/relationships" id="257" r:id="Rdb5343c7b7d4456e"/>
    <p:sldId xmlns:r="http://schemas.openxmlformats.org/officeDocument/2006/relationships" id="258" r:id="R5041a59057274e6e"/>
    <p:sldId xmlns:r="http://schemas.openxmlformats.org/officeDocument/2006/relationships" id="259" r:id="R29aa8bf502a34945"/>
    <p:sldId xmlns:r="http://schemas.openxmlformats.org/officeDocument/2006/relationships" id="260" r:id="R48de9bdf27c8407c"/>
    <p:sldId xmlns:r="http://schemas.openxmlformats.org/officeDocument/2006/relationships" id="261" r:id="R0d15a7404b984516"/>
    <p:sldId xmlns:r="http://schemas.openxmlformats.org/officeDocument/2006/relationships" id="262" r:id="R7dc9bdc602f8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ef54f23ec4988" /><Relationship Type="http://schemas.openxmlformats.org/officeDocument/2006/relationships/slide" Target="/ppt/slides/slide1.xml" Id="R1b28da0c04e84f67" /><Relationship Type="http://schemas.openxmlformats.org/officeDocument/2006/relationships/slide" Target="/ppt/slides/slide2.xml" Id="Rdb5343c7b7d4456e" /><Relationship Type="http://schemas.openxmlformats.org/officeDocument/2006/relationships/slide" Target="/ppt/slides/slide3.xml" Id="R5041a59057274e6e" /><Relationship Type="http://schemas.openxmlformats.org/officeDocument/2006/relationships/slide" Target="/ppt/slides/slide4.xml" Id="R29aa8bf502a34945" /><Relationship Type="http://schemas.openxmlformats.org/officeDocument/2006/relationships/slide" Target="/ppt/slides/slide5.xml" Id="R48de9bdf27c8407c" /><Relationship Type="http://schemas.openxmlformats.org/officeDocument/2006/relationships/slide" Target="/ppt/slides/slide6.xml" Id="R0d15a7404b984516" /><Relationship Type="http://schemas.openxmlformats.org/officeDocument/2006/relationships/slide" Target="/ppt/slides/slide7.xml" Id="R7dc9bdc602f8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fdc050bf3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2c7cb086e47a5" /><Relationship Type="http://schemas.openxmlformats.org/officeDocument/2006/relationships/theme" Target="/ppt/slideMasters/theme/theme1.xml" Id="R050ad95f5c6a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2c7cb086e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b71dfc4a1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8b1a603f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52294188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0843a902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8c3dfd7f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7fd9c5bc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e280cbbc7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