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c7d662035140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3d9abb2e694307"/>
  </p:sldMasterIdLst>
  <p:sldIdLst>
    <p:sldId xmlns:r="http://schemas.openxmlformats.org/officeDocument/2006/relationships" id="256" r:id="R1a1aee85d2ce43aa"/>
    <p:sldId xmlns:r="http://schemas.openxmlformats.org/officeDocument/2006/relationships" id="257" r:id="Rd70e14c622154e41"/>
    <p:sldId xmlns:r="http://schemas.openxmlformats.org/officeDocument/2006/relationships" id="258" r:id="R16b837566ebb4d89"/>
    <p:sldId xmlns:r="http://schemas.openxmlformats.org/officeDocument/2006/relationships" id="259" r:id="R182da9fd7ae5469a"/>
    <p:sldId xmlns:r="http://schemas.openxmlformats.org/officeDocument/2006/relationships" id="260" r:id="R8f4460c2094048de"/>
    <p:sldId xmlns:r="http://schemas.openxmlformats.org/officeDocument/2006/relationships" id="261" r:id="R0c13e07894aa421e"/>
    <p:sldId xmlns:r="http://schemas.openxmlformats.org/officeDocument/2006/relationships" id="262" r:id="Rb19b37d6bea04a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3d9abb2e694307" /><Relationship Type="http://schemas.openxmlformats.org/officeDocument/2006/relationships/slide" Target="/ppt/slides/slide1.xml" Id="R1a1aee85d2ce43aa" /><Relationship Type="http://schemas.openxmlformats.org/officeDocument/2006/relationships/slide" Target="/ppt/slides/slide2.xml" Id="Rd70e14c622154e41" /><Relationship Type="http://schemas.openxmlformats.org/officeDocument/2006/relationships/slide" Target="/ppt/slides/slide3.xml" Id="R16b837566ebb4d89" /><Relationship Type="http://schemas.openxmlformats.org/officeDocument/2006/relationships/slide" Target="/ppt/slides/slide4.xml" Id="R182da9fd7ae5469a" /><Relationship Type="http://schemas.openxmlformats.org/officeDocument/2006/relationships/slide" Target="/ppt/slides/slide5.xml" Id="R8f4460c2094048de" /><Relationship Type="http://schemas.openxmlformats.org/officeDocument/2006/relationships/slide" Target="/ppt/slides/slide6.xml" Id="R0c13e07894aa421e" /><Relationship Type="http://schemas.openxmlformats.org/officeDocument/2006/relationships/slide" Target="/ppt/slides/slide7.xml" Id="Rb19b37d6bea04a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c49476fd9b42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4761b745f4e6e" /><Relationship Type="http://schemas.openxmlformats.org/officeDocument/2006/relationships/theme" Target="/ppt/slideMasters/theme/theme1.xml" Id="Rc8fb44418ac343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b4761b745f4e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b3a13f18341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c2624984248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ba97975c749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6a01261e743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5ed3791ad41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e1bb0964343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cd8339e094b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REED SKAGEN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REED SKAGEN II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2 385 514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943 298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757 964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1 179 216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REED SKAGEN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Kjødes veg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919 880 708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