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4e302ab65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533b53e59147dd"/>
  </p:sldMasterIdLst>
  <p:sldIdLst>
    <p:sldId xmlns:r="http://schemas.openxmlformats.org/officeDocument/2006/relationships" id="256" r:id="R3312c0a3f63c40e3"/>
    <p:sldId xmlns:r="http://schemas.openxmlformats.org/officeDocument/2006/relationships" id="257" r:id="Rda098a7013ec446e"/>
    <p:sldId xmlns:r="http://schemas.openxmlformats.org/officeDocument/2006/relationships" id="258" r:id="R8913c84d1f0544c1"/>
    <p:sldId xmlns:r="http://schemas.openxmlformats.org/officeDocument/2006/relationships" id="259" r:id="R38a00e2cbbd44525"/>
    <p:sldId xmlns:r="http://schemas.openxmlformats.org/officeDocument/2006/relationships" id="260" r:id="R69274d5a18784bb3"/>
    <p:sldId xmlns:r="http://schemas.openxmlformats.org/officeDocument/2006/relationships" id="261" r:id="Re24914f7ece3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33b53e59147dd" /><Relationship Type="http://schemas.openxmlformats.org/officeDocument/2006/relationships/slide" Target="/ppt/slides/slide1.xml" Id="R3312c0a3f63c40e3" /><Relationship Type="http://schemas.openxmlformats.org/officeDocument/2006/relationships/slide" Target="/ppt/slides/slide2.xml" Id="Rda098a7013ec446e" /><Relationship Type="http://schemas.openxmlformats.org/officeDocument/2006/relationships/slide" Target="/ppt/slides/slide3.xml" Id="R8913c84d1f0544c1" /><Relationship Type="http://schemas.openxmlformats.org/officeDocument/2006/relationships/slide" Target="/ppt/slides/slide4.xml" Id="R38a00e2cbbd44525" /><Relationship Type="http://schemas.openxmlformats.org/officeDocument/2006/relationships/slide" Target="/ppt/slides/slide5.xml" Id="R69274d5a18784bb3" /><Relationship Type="http://schemas.openxmlformats.org/officeDocument/2006/relationships/slide" Target="/ppt/slides/slide6.xml" Id="Re24914f7ece3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138e56d8f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ec9fdda44719" /><Relationship Type="http://schemas.openxmlformats.org/officeDocument/2006/relationships/theme" Target="/ppt/slideMasters/theme/theme1.xml" Id="R63e28716d7f8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dec9fdda4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600894d28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29d6b0043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c06559a4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37e3bc1e5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5b74970dd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f3c835118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