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41b544b58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3fee824fa44fa"/>
  </p:sldMasterIdLst>
  <p:sldIdLst>
    <p:sldId xmlns:r="http://schemas.openxmlformats.org/officeDocument/2006/relationships" id="256" r:id="R31da1f10acbc4ee8"/>
    <p:sldId xmlns:r="http://schemas.openxmlformats.org/officeDocument/2006/relationships" id="257" r:id="Rfa71b23e965b437b"/>
    <p:sldId xmlns:r="http://schemas.openxmlformats.org/officeDocument/2006/relationships" id="258" r:id="R62ee4e3bc5a24e0c"/>
    <p:sldId xmlns:r="http://schemas.openxmlformats.org/officeDocument/2006/relationships" id="259" r:id="R72cdacd998a5473c"/>
    <p:sldId xmlns:r="http://schemas.openxmlformats.org/officeDocument/2006/relationships" id="260" r:id="R42ed5eaaeffa4671"/>
    <p:sldId xmlns:r="http://schemas.openxmlformats.org/officeDocument/2006/relationships" id="261" r:id="R5c29dc1d2a0c4be8"/>
    <p:sldId xmlns:r="http://schemas.openxmlformats.org/officeDocument/2006/relationships" id="262" r:id="Ra0a43b2fa19b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3fee824fa44fa" /><Relationship Type="http://schemas.openxmlformats.org/officeDocument/2006/relationships/slide" Target="/ppt/slides/slide1.xml" Id="R31da1f10acbc4ee8" /><Relationship Type="http://schemas.openxmlformats.org/officeDocument/2006/relationships/slide" Target="/ppt/slides/slide2.xml" Id="Rfa71b23e965b437b" /><Relationship Type="http://schemas.openxmlformats.org/officeDocument/2006/relationships/slide" Target="/ppt/slides/slide3.xml" Id="R62ee4e3bc5a24e0c" /><Relationship Type="http://schemas.openxmlformats.org/officeDocument/2006/relationships/slide" Target="/ppt/slides/slide4.xml" Id="R72cdacd998a5473c" /><Relationship Type="http://schemas.openxmlformats.org/officeDocument/2006/relationships/slide" Target="/ppt/slides/slide5.xml" Id="R42ed5eaaeffa4671" /><Relationship Type="http://schemas.openxmlformats.org/officeDocument/2006/relationships/slide" Target="/ppt/slides/slide6.xml" Id="R5c29dc1d2a0c4be8" /><Relationship Type="http://schemas.openxmlformats.org/officeDocument/2006/relationships/slide" Target="/ppt/slides/slide7.xml" Id="Ra0a43b2fa19b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7bfb603ea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ef29ffd6b4cb9" /><Relationship Type="http://schemas.openxmlformats.org/officeDocument/2006/relationships/theme" Target="/ppt/slideMasters/theme/theme1.xml" Id="Rf842ecac22e5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1ef29ffd6b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68724a567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3baf92241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6ea06a1d3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000ade8a143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7d7a260747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e23d137440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001f976c4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EDUCATION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EDUCATION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772 210 000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HOLBERG NORGE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NORTHERN TRUST COMP, LONDON BR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919 871 237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