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a342cfaf494a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c06c65dddb46a3"/>
  </p:sldMasterIdLst>
  <p:sldIdLst>
    <p:sldId xmlns:r="http://schemas.openxmlformats.org/officeDocument/2006/relationships" id="256" r:id="R3444a55833f3430a"/>
    <p:sldId xmlns:r="http://schemas.openxmlformats.org/officeDocument/2006/relationships" id="257" r:id="Rdf84c3c2e1b943dc"/>
    <p:sldId xmlns:r="http://schemas.openxmlformats.org/officeDocument/2006/relationships" id="258" r:id="R0615ad001f04496e"/>
    <p:sldId xmlns:r="http://schemas.openxmlformats.org/officeDocument/2006/relationships" id="259" r:id="Ra17e6123b45d4d9a"/>
    <p:sldId xmlns:r="http://schemas.openxmlformats.org/officeDocument/2006/relationships" id="260" r:id="R30efb84701d242d6"/>
    <p:sldId xmlns:r="http://schemas.openxmlformats.org/officeDocument/2006/relationships" id="261" r:id="Rf8f1f22b8afc4501"/>
    <p:sldId xmlns:r="http://schemas.openxmlformats.org/officeDocument/2006/relationships" id="262" r:id="Rb51f180533da4e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c06c65dddb46a3" /><Relationship Type="http://schemas.openxmlformats.org/officeDocument/2006/relationships/slide" Target="/ppt/slides/slide1.xml" Id="R3444a55833f3430a" /><Relationship Type="http://schemas.openxmlformats.org/officeDocument/2006/relationships/slide" Target="/ppt/slides/slide2.xml" Id="Rdf84c3c2e1b943dc" /><Relationship Type="http://schemas.openxmlformats.org/officeDocument/2006/relationships/slide" Target="/ppt/slides/slide3.xml" Id="R0615ad001f04496e" /><Relationship Type="http://schemas.openxmlformats.org/officeDocument/2006/relationships/slide" Target="/ppt/slides/slide4.xml" Id="Ra17e6123b45d4d9a" /><Relationship Type="http://schemas.openxmlformats.org/officeDocument/2006/relationships/slide" Target="/ppt/slides/slide5.xml" Id="R30efb84701d242d6" /><Relationship Type="http://schemas.openxmlformats.org/officeDocument/2006/relationships/slide" Target="/ppt/slides/slide6.xml" Id="Rf8f1f22b8afc4501" /><Relationship Type="http://schemas.openxmlformats.org/officeDocument/2006/relationships/slide" Target="/ppt/slides/slide7.xml" Id="Rb51f180533da4e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c82ccf87ff4b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d6fbdd71c464e" /><Relationship Type="http://schemas.openxmlformats.org/officeDocument/2006/relationships/theme" Target="/ppt/slideMasters/theme/theme1.xml" Id="R8a743adafea547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3d6fbdd71c46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eb1a382b748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179aad5c344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b69d83eb7641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ee58029e144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502d95e5140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438f965d544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0540f523d4b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NOVA NORTH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NOVA NORTH AS ble etablert [år] og holder til i Solbergelva.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−234 249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CHRISTOFFERSEN JOHAN H  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TOBIAS ENBERG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Vinnesgata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3057 Solbergelva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919 853 913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NOVA NORTH AS</a:t>
            </a:r>
          </a:p>
        </p:txBody>
      </p:sp>
    </p:spTree>
  </p:cSld>
  <p:clrMapOvr>
    <a:masterClrMapping xmlns:a="http://schemas.openxmlformats.org/drawingml/2006/main"/>
  </p:clrMapOvr>
</p:sld>
</file>