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994b405323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295673547a4085"/>
  </p:sldMasterIdLst>
  <p:sldIdLst>
    <p:sldId xmlns:r="http://schemas.openxmlformats.org/officeDocument/2006/relationships" id="256" r:id="R4eb13acaeff64c5e"/>
    <p:sldId xmlns:r="http://schemas.openxmlformats.org/officeDocument/2006/relationships" id="257" r:id="R0f475883d4fd428e"/>
    <p:sldId xmlns:r="http://schemas.openxmlformats.org/officeDocument/2006/relationships" id="258" r:id="R69e656fe902a422d"/>
    <p:sldId xmlns:r="http://schemas.openxmlformats.org/officeDocument/2006/relationships" id="259" r:id="Rc5715001f9894574"/>
    <p:sldId xmlns:r="http://schemas.openxmlformats.org/officeDocument/2006/relationships" id="260" r:id="R3254099681cd4d71"/>
    <p:sldId xmlns:r="http://schemas.openxmlformats.org/officeDocument/2006/relationships" id="261" r:id="R9057bffdee514aa9"/>
    <p:sldId xmlns:r="http://schemas.openxmlformats.org/officeDocument/2006/relationships" id="262" r:id="Rb2e89de7622441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95673547a4085" /><Relationship Type="http://schemas.openxmlformats.org/officeDocument/2006/relationships/slide" Target="/ppt/slides/slide1.xml" Id="R4eb13acaeff64c5e" /><Relationship Type="http://schemas.openxmlformats.org/officeDocument/2006/relationships/slide" Target="/ppt/slides/slide2.xml" Id="R0f475883d4fd428e" /><Relationship Type="http://schemas.openxmlformats.org/officeDocument/2006/relationships/slide" Target="/ppt/slides/slide3.xml" Id="R69e656fe902a422d" /><Relationship Type="http://schemas.openxmlformats.org/officeDocument/2006/relationships/slide" Target="/ppt/slides/slide4.xml" Id="Rc5715001f9894574" /><Relationship Type="http://schemas.openxmlformats.org/officeDocument/2006/relationships/slide" Target="/ppt/slides/slide5.xml" Id="R3254099681cd4d71" /><Relationship Type="http://schemas.openxmlformats.org/officeDocument/2006/relationships/slide" Target="/ppt/slides/slide6.xml" Id="R9057bffdee514aa9" /><Relationship Type="http://schemas.openxmlformats.org/officeDocument/2006/relationships/slide" Target="/ppt/slides/slide7.xml" Id="Rb2e89de7622441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54c131c104f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5aec83b9b4d87" /><Relationship Type="http://schemas.openxmlformats.org/officeDocument/2006/relationships/theme" Target="/ppt/slideMasters/theme/theme1.xml" Id="R97ac7e15e4c9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5aec83b9b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39776b750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35bb4a2b345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03da036b343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afb9c7671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6a39e30c4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dcbffc30d44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7684a5d62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FAKSCO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9 960 546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165 935 462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166 382 330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FAKSVÅG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Jullums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919 829 486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