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592ed91a254f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f60fb3fce34369"/>
  </p:sldMasterIdLst>
  <p:sldIdLst>
    <p:sldId xmlns:r="http://schemas.openxmlformats.org/officeDocument/2006/relationships" id="256" r:id="R5bd4bae5dde5467b"/>
    <p:sldId xmlns:r="http://schemas.openxmlformats.org/officeDocument/2006/relationships" id="257" r:id="R3d3e6f4ca53043b4"/>
    <p:sldId xmlns:r="http://schemas.openxmlformats.org/officeDocument/2006/relationships" id="258" r:id="R14195b3ec48c4992"/>
    <p:sldId xmlns:r="http://schemas.openxmlformats.org/officeDocument/2006/relationships" id="259" r:id="Re3d357fb09a24cad"/>
    <p:sldId xmlns:r="http://schemas.openxmlformats.org/officeDocument/2006/relationships" id="260" r:id="R0dae429d485c4cda"/>
    <p:sldId xmlns:r="http://schemas.openxmlformats.org/officeDocument/2006/relationships" id="261" r:id="R2bc7dd1b726d4938"/>
    <p:sldId xmlns:r="http://schemas.openxmlformats.org/officeDocument/2006/relationships" id="262" r:id="Ra155e94c966a4a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f60fb3fce34369" /><Relationship Type="http://schemas.openxmlformats.org/officeDocument/2006/relationships/slide" Target="/ppt/slides/slide1.xml" Id="R5bd4bae5dde5467b" /><Relationship Type="http://schemas.openxmlformats.org/officeDocument/2006/relationships/slide" Target="/ppt/slides/slide2.xml" Id="R3d3e6f4ca53043b4" /><Relationship Type="http://schemas.openxmlformats.org/officeDocument/2006/relationships/slide" Target="/ppt/slides/slide3.xml" Id="R14195b3ec48c4992" /><Relationship Type="http://schemas.openxmlformats.org/officeDocument/2006/relationships/slide" Target="/ppt/slides/slide4.xml" Id="Re3d357fb09a24cad" /><Relationship Type="http://schemas.openxmlformats.org/officeDocument/2006/relationships/slide" Target="/ppt/slides/slide5.xml" Id="R0dae429d485c4cda" /><Relationship Type="http://schemas.openxmlformats.org/officeDocument/2006/relationships/slide" Target="/ppt/slides/slide6.xml" Id="R2bc7dd1b726d4938" /><Relationship Type="http://schemas.openxmlformats.org/officeDocument/2006/relationships/slide" Target="/ppt/slides/slide7.xml" Id="Ra155e94c966a4a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e4e4e4455648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9d22628aa444d" /><Relationship Type="http://schemas.openxmlformats.org/officeDocument/2006/relationships/theme" Target="/ppt/slideMasters/theme/theme1.xml" Id="R8084172c445044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39d22628aa44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184b3bf5344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21333970740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951d8b4a049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91cb72b4540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43a5bdacc4a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f46c47ec94e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e32560c6146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GADUS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GADUS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GADUS INDUSTRI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GADUS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GADUS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GADUS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−566 715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310 371 930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3 732 871 385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3 733 690 806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GADUS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OVESØN HØEGH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GADUS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919 824 921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GADUS INDUSTRI AS</a:t>
            </a:r>
          </a:p>
        </p:txBody>
      </p:sp>
    </p:spTree>
  </p:cSld>
  <p:clrMapOvr>
    <a:masterClrMapping xmlns:a="http://schemas.openxmlformats.org/drawingml/2006/main"/>
  </p:clrMapOvr>
</p:sld>
</file>