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373f6b6b0c45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5c1259aaa54e68"/>
  </p:sldMasterIdLst>
  <p:sldIdLst>
    <p:sldId xmlns:r="http://schemas.openxmlformats.org/officeDocument/2006/relationships" id="256" r:id="R50d8e823ef5744cf"/>
    <p:sldId xmlns:r="http://schemas.openxmlformats.org/officeDocument/2006/relationships" id="257" r:id="Rf7073c72dc8d4db2"/>
    <p:sldId xmlns:r="http://schemas.openxmlformats.org/officeDocument/2006/relationships" id="258" r:id="R466153d2f1194dcf"/>
    <p:sldId xmlns:r="http://schemas.openxmlformats.org/officeDocument/2006/relationships" id="259" r:id="Refbd3871ab8c4244"/>
    <p:sldId xmlns:r="http://schemas.openxmlformats.org/officeDocument/2006/relationships" id="260" r:id="R0b8af21cbd6f49ae"/>
    <p:sldId xmlns:r="http://schemas.openxmlformats.org/officeDocument/2006/relationships" id="261" r:id="Rb251ec40eef3401a"/>
    <p:sldId xmlns:r="http://schemas.openxmlformats.org/officeDocument/2006/relationships" id="262" r:id="R68a8b5cdb2c4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c1259aaa54e68" /><Relationship Type="http://schemas.openxmlformats.org/officeDocument/2006/relationships/slide" Target="/ppt/slides/slide1.xml" Id="R50d8e823ef5744cf" /><Relationship Type="http://schemas.openxmlformats.org/officeDocument/2006/relationships/slide" Target="/ppt/slides/slide2.xml" Id="Rf7073c72dc8d4db2" /><Relationship Type="http://schemas.openxmlformats.org/officeDocument/2006/relationships/slide" Target="/ppt/slides/slide3.xml" Id="R466153d2f1194dcf" /><Relationship Type="http://schemas.openxmlformats.org/officeDocument/2006/relationships/slide" Target="/ppt/slides/slide4.xml" Id="Refbd3871ab8c4244" /><Relationship Type="http://schemas.openxmlformats.org/officeDocument/2006/relationships/slide" Target="/ppt/slides/slide5.xml" Id="R0b8af21cbd6f49ae" /><Relationship Type="http://schemas.openxmlformats.org/officeDocument/2006/relationships/slide" Target="/ppt/slides/slide6.xml" Id="Rb251ec40eef3401a" /><Relationship Type="http://schemas.openxmlformats.org/officeDocument/2006/relationships/slide" Target="/ppt/slides/slide7.xml" Id="R68a8b5cdb2c4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91b8e7390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a35f8c83c4003" /><Relationship Type="http://schemas.openxmlformats.org/officeDocument/2006/relationships/theme" Target="/ppt/slideMasters/theme/theme1.xml" Id="Ra19e95f9fa8d47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3a35f8c83c40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b3b594254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311cefacd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b1b7ad95c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1ac7dbd18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61326ce8a42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b0be5c592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4823f927c4b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KROHNÅS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 UTVIKLING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−496 916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336 786 139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384 616 684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422 615 491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KROHNÅSVEIEN 1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JMOT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Skjolds veg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