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e00656c76848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05246225cf4788"/>
  </p:sldMasterIdLst>
  <p:sldIdLst>
    <p:sldId xmlns:r="http://schemas.openxmlformats.org/officeDocument/2006/relationships" id="256" r:id="R3206af8bb22847ae"/>
    <p:sldId xmlns:r="http://schemas.openxmlformats.org/officeDocument/2006/relationships" id="257" r:id="R65bbb721ece2493b"/>
    <p:sldId xmlns:r="http://schemas.openxmlformats.org/officeDocument/2006/relationships" id="258" r:id="R082f0a570f1d4b11"/>
    <p:sldId xmlns:r="http://schemas.openxmlformats.org/officeDocument/2006/relationships" id="259" r:id="R47a51a55a060440d"/>
    <p:sldId xmlns:r="http://schemas.openxmlformats.org/officeDocument/2006/relationships" id="260" r:id="R4c6bb092b2604bd7"/>
    <p:sldId xmlns:r="http://schemas.openxmlformats.org/officeDocument/2006/relationships" id="261" r:id="R7d509af88cda44de"/>
    <p:sldId xmlns:r="http://schemas.openxmlformats.org/officeDocument/2006/relationships" id="262" r:id="Re7fdfd421b8c4a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5246225cf4788" /><Relationship Type="http://schemas.openxmlformats.org/officeDocument/2006/relationships/slide" Target="/ppt/slides/slide1.xml" Id="R3206af8bb22847ae" /><Relationship Type="http://schemas.openxmlformats.org/officeDocument/2006/relationships/slide" Target="/ppt/slides/slide2.xml" Id="R65bbb721ece2493b" /><Relationship Type="http://schemas.openxmlformats.org/officeDocument/2006/relationships/slide" Target="/ppt/slides/slide3.xml" Id="R082f0a570f1d4b11" /><Relationship Type="http://schemas.openxmlformats.org/officeDocument/2006/relationships/slide" Target="/ppt/slides/slide4.xml" Id="R47a51a55a060440d" /><Relationship Type="http://schemas.openxmlformats.org/officeDocument/2006/relationships/slide" Target="/ppt/slides/slide5.xml" Id="R4c6bb092b2604bd7" /><Relationship Type="http://schemas.openxmlformats.org/officeDocument/2006/relationships/slide" Target="/ppt/slides/slide6.xml" Id="R7d509af88cda44de" /><Relationship Type="http://schemas.openxmlformats.org/officeDocument/2006/relationships/slide" Target="/ppt/slides/slide7.xml" Id="Re7fdfd421b8c4a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f687f7b3f4c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f8b53ebae4e83" /><Relationship Type="http://schemas.openxmlformats.org/officeDocument/2006/relationships/theme" Target="/ppt/slideMasters/theme/theme1.xml" Id="Rc5dc84d37c804d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8f8b53ebae4e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dd722b22645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fa2a5c74846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b0ed573af41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c01475f794f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e2afd22364a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37fe2ea8345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10b6498594b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KROHNÅS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KROHNÅS UTVIKLING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−496 916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336 786 139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384 616 684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422 615 491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AT1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AK2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JA2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JMOT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Skjolds veg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5236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