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e5dd6c71354c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8adb818ecc4fa4"/>
  </p:sldMasterIdLst>
  <p:sldIdLst>
    <p:sldId xmlns:r="http://schemas.openxmlformats.org/officeDocument/2006/relationships" id="256" r:id="Re58cc72922cd47ba"/>
    <p:sldId xmlns:r="http://schemas.openxmlformats.org/officeDocument/2006/relationships" id="257" r:id="Ra10ef8f67ea44a46"/>
    <p:sldId xmlns:r="http://schemas.openxmlformats.org/officeDocument/2006/relationships" id="258" r:id="R921684442c24483c"/>
    <p:sldId xmlns:r="http://schemas.openxmlformats.org/officeDocument/2006/relationships" id="259" r:id="Rb001ab0d3d014fe7"/>
    <p:sldId xmlns:r="http://schemas.openxmlformats.org/officeDocument/2006/relationships" id="260" r:id="Rf9d7ee81a3cf4634"/>
    <p:sldId xmlns:r="http://schemas.openxmlformats.org/officeDocument/2006/relationships" id="261" r:id="R7b5877d210f044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8adb818ecc4fa4" /><Relationship Type="http://schemas.openxmlformats.org/officeDocument/2006/relationships/slide" Target="/ppt/slides/slide1.xml" Id="Re58cc72922cd47ba" /><Relationship Type="http://schemas.openxmlformats.org/officeDocument/2006/relationships/slide" Target="/ppt/slides/slide2.xml" Id="Ra10ef8f67ea44a46" /><Relationship Type="http://schemas.openxmlformats.org/officeDocument/2006/relationships/slide" Target="/ppt/slides/slide3.xml" Id="R921684442c24483c" /><Relationship Type="http://schemas.openxmlformats.org/officeDocument/2006/relationships/slide" Target="/ppt/slides/slide4.xml" Id="Rb001ab0d3d014fe7" /><Relationship Type="http://schemas.openxmlformats.org/officeDocument/2006/relationships/slide" Target="/ppt/slides/slide5.xml" Id="Rf9d7ee81a3cf4634" /><Relationship Type="http://schemas.openxmlformats.org/officeDocument/2006/relationships/slide" Target="/ppt/slides/slide6.xml" Id="R7b5877d210f044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215c89ff1e48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e482d130e48b2" /><Relationship Type="http://schemas.openxmlformats.org/officeDocument/2006/relationships/theme" Target="/ppt/slideMasters/theme/theme1.xml" Id="R42f9ad28b98043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2e482d130e48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acc56d44944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8a262ca2346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8a243c81c4d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5bf60975a4e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97a1a16a44f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43a68afa24a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KROHNÅS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Skjolds veg 29A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919 816 708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