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9bd54815f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e22a3ac614e1b"/>
  </p:sldMasterIdLst>
  <p:sldIdLst>
    <p:sldId xmlns:r="http://schemas.openxmlformats.org/officeDocument/2006/relationships" id="256" r:id="R8210ce403e984c4c"/>
    <p:sldId xmlns:r="http://schemas.openxmlformats.org/officeDocument/2006/relationships" id="257" r:id="R8870d452d2aa4109"/>
    <p:sldId xmlns:r="http://schemas.openxmlformats.org/officeDocument/2006/relationships" id="258" r:id="R858f6692a9304f51"/>
    <p:sldId xmlns:r="http://schemas.openxmlformats.org/officeDocument/2006/relationships" id="259" r:id="R972c5df9a20748e3"/>
    <p:sldId xmlns:r="http://schemas.openxmlformats.org/officeDocument/2006/relationships" id="260" r:id="Rc091830f3e4e49b9"/>
    <p:sldId xmlns:r="http://schemas.openxmlformats.org/officeDocument/2006/relationships" id="261" r:id="R9a44ac37c800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e22a3ac614e1b" /><Relationship Type="http://schemas.openxmlformats.org/officeDocument/2006/relationships/slide" Target="/ppt/slides/slide1.xml" Id="R8210ce403e984c4c" /><Relationship Type="http://schemas.openxmlformats.org/officeDocument/2006/relationships/slide" Target="/ppt/slides/slide2.xml" Id="R8870d452d2aa4109" /><Relationship Type="http://schemas.openxmlformats.org/officeDocument/2006/relationships/slide" Target="/ppt/slides/slide3.xml" Id="R858f6692a9304f51" /><Relationship Type="http://schemas.openxmlformats.org/officeDocument/2006/relationships/slide" Target="/ppt/slides/slide4.xml" Id="R972c5df9a20748e3" /><Relationship Type="http://schemas.openxmlformats.org/officeDocument/2006/relationships/slide" Target="/ppt/slides/slide5.xml" Id="Rc091830f3e4e49b9" /><Relationship Type="http://schemas.openxmlformats.org/officeDocument/2006/relationships/slide" Target="/ppt/slides/slide6.xml" Id="R9a44ac37c800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21d7b4585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d300ab1c4820" /><Relationship Type="http://schemas.openxmlformats.org/officeDocument/2006/relationships/theme" Target="/ppt/slideMasters/theme/theme1.xml" Id="Rac4fd7fa945c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5d300ab1c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3e066dbe64c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4e28f45c7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0c22c327f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3999e9ca8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255ce980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eedc01f424a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LTBOLSTAD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