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44be6d41c945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b851eaad5466a"/>
  </p:sldMasterIdLst>
  <p:sldIdLst>
    <p:sldId xmlns:r="http://schemas.openxmlformats.org/officeDocument/2006/relationships" id="256" r:id="R54cda2750ae240b2"/>
    <p:sldId xmlns:r="http://schemas.openxmlformats.org/officeDocument/2006/relationships" id="257" r:id="Rae330a11af574b37"/>
    <p:sldId xmlns:r="http://schemas.openxmlformats.org/officeDocument/2006/relationships" id="258" r:id="Rfa3c1ef3a7f04d5b"/>
    <p:sldId xmlns:r="http://schemas.openxmlformats.org/officeDocument/2006/relationships" id="259" r:id="R8c01ae6db5034ff1"/>
    <p:sldId xmlns:r="http://schemas.openxmlformats.org/officeDocument/2006/relationships" id="260" r:id="Rb6ebf69c8bbe419c"/>
    <p:sldId xmlns:r="http://schemas.openxmlformats.org/officeDocument/2006/relationships" id="261" r:id="R8f13b5fbbfcb44b2"/>
    <p:sldId xmlns:r="http://schemas.openxmlformats.org/officeDocument/2006/relationships" id="262" r:id="R9837ed6d674f4d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b851eaad5466a" /><Relationship Type="http://schemas.openxmlformats.org/officeDocument/2006/relationships/slide" Target="/ppt/slides/slide1.xml" Id="R54cda2750ae240b2" /><Relationship Type="http://schemas.openxmlformats.org/officeDocument/2006/relationships/slide" Target="/ppt/slides/slide2.xml" Id="Rae330a11af574b37" /><Relationship Type="http://schemas.openxmlformats.org/officeDocument/2006/relationships/slide" Target="/ppt/slides/slide3.xml" Id="Rfa3c1ef3a7f04d5b" /><Relationship Type="http://schemas.openxmlformats.org/officeDocument/2006/relationships/slide" Target="/ppt/slides/slide4.xml" Id="R8c01ae6db5034ff1" /><Relationship Type="http://schemas.openxmlformats.org/officeDocument/2006/relationships/slide" Target="/ppt/slides/slide5.xml" Id="Rb6ebf69c8bbe419c" /><Relationship Type="http://schemas.openxmlformats.org/officeDocument/2006/relationships/slide" Target="/ppt/slides/slide6.xml" Id="R8f13b5fbbfcb44b2" /><Relationship Type="http://schemas.openxmlformats.org/officeDocument/2006/relationships/slide" Target="/ppt/slides/slide7.xml" Id="R9837ed6d674f4d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cc6b23e5346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0a0a01e874462" /><Relationship Type="http://schemas.openxmlformats.org/officeDocument/2006/relationships/theme" Target="/ppt/slideMasters/theme/theme1.xml" Id="Rd48ab05b32f14d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0a0a01e87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f7a438273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3d53a912b42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385de2bc4f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5a0262457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71a73029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8e5bf016e40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33255e0ee4e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 HUS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 HUS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130 264 977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483 105 493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861 835 650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 ØSTERHUS FINANS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NJÅL ØSTERHUS FINANS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919 793 333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 HUS HOLDING AS</a:t>
            </a:r>
          </a:p>
        </p:txBody>
      </p:sp>
    </p:spTree>
  </p:cSld>
  <p:clrMapOvr>
    <a:masterClrMapping xmlns:a="http://schemas.openxmlformats.org/drawingml/2006/main"/>
  </p:clrMapOvr>
</p:sld>
</file>