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45a8c364d4f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838c6b2ef425a"/>
  </p:sldMasterIdLst>
  <p:sldIdLst>
    <p:sldId xmlns:r="http://schemas.openxmlformats.org/officeDocument/2006/relationships" id="256" r:id="Rd15f07966bc74ff2"/>
    <p:sldId xmlns:r="http://schemas.openxmlformats.org/officeDocument/2006/relationships" id="257" r:id="R5b4eeaf45dcd4f8f"/>
    <p:sldId xmlns:r="http://schemas.openxmlformats.org/officeDocument/2006/relationships" id="258" r:id="R4711acd166c748dc"/>
    <p:sldId xmlns:r="http://schemas.openxmlformats.org/officeDocument/2006/relationships" id="259" r:id="R033669280df240cd"/>
    <p:sldId xmlns:r="http://schemas.openxmlformats.org/officeDocument/2006/relationships" id="260" r:id="Rc484a1d1a5ae40db"/>
    <p:sldId xmlns:r="http://schemas.openxmlformats.org/officeDocument/2006/relationships" id="261" r:id="R599e611559bf41e3"/>
    <p:sldId xmlns:r="http://schemas.openxmlformats.org/officeDocument/2006/relationships" id="262" r:id="R38a4e6a19584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838c6b2ef425a" /><Relationship Type="http://schemas.openxmlformats.org/officeDocument/2006/relationships/slide" Target="/ppt/slides/slide1.xml" Id="Rd15f07966bc74ff2" /><Relationship Type="http://schemas.openxmlformats.org/officeDocument/2006/relationships/slide" Target="/ppt/slides/slide2.xml" Id="R5b4eeaf45dcd4f8f" /><Relationship Type="http://schemas.openxmlformats.org/officeDocument/2006/relationships/slide" Target="/ppt/slides/slide3.xml" Id="R4711acd166c748dc" /><Relationship Type="http://schemas.openxmlformats.org/officeDocument/2006/relationships/slide" Target="/ppt/slides/slide4.xml" Id="R033669280df240cd" /><Relationship Type="http://schemas.openxmlformats.org/officeDocument/2006/relationships/slide" Target="/ppt/slides/slide5.xml" Id="Rc484a1d1a5ae40db" /><Relationship Type="http://schemas.openxmlformats.org/officeDocument/2006/relationships/slide" Target="/ppt/slides/slide6.xml" Id="R599e611559bf41e3" /><Relationship Type="http://schemas.openxmlformats.org/officeDocument/2006/relationships/slide" Target="/ppt/slides/slide7.xml" Id="R38a4e6a19584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2c10f4c43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8887e58504470" /><Relationship Type="http://schemas.openxmlformats.org/officeDocument/2006/relationships/theme" Target="/ppt/slideMasters/theme/theme1.xml" Id="R5b1cec5363e94d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8887e585044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5397a24a6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2cbf18666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19e2142d641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96cfd03ef46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34c928ba644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6f30259c7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8f1f996a8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