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6f4e9ff564b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bb91f2e474996"/>
  </p:sldMasterIdLst>
  <p:sldIdLst>
    <p:sldId xmlns:r="http://schemas.openxmlformats.org/officeDocument/2006/relationships" id="256" r:id="Rdd237f2fd5e44ca6"/>
    <p:sldId xmlns:r="http://schemas.openxmlformats.org/officeDocument/2006/relationships" id="257" r:id="R876e90f84c894c4e"/>
    <p:sldId xmlns:r="http://schemas.openxmlformats.org/officeDocument/2006/relationships" id="258" r:id="R40d0f35fb4d04f8c"/>
    <p:sldId xmlns:r="http://schemas.openxmlformats.org/officeDocument/2006/relationships" id="259" r:id="R56c97813a81b4ac4"/>
    <p:sldId xmlns:r="http://schemas.openxmlformats.org/officeDocument/2006/relationships" id="260" r:id="R46b479c25df146e6"/>
    <p:sldId xmlns:r="http://schemas.openxmlformats.org/officeDocument/2006/relationships" id="261" r:id="Rd36b04d631474c65"/>
    <p:sldId xmlns:r="http://schemas.openxmlformats.org/officeDocument/2006/relationships" id="262" r:id="R08b21664d5a7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bb91f2e474996" /><Relationship Type="http://schemas.openxmlformats.org/officeDocument/2006/relationships/slide" Target="/ppt/slides/slide1.xml" Id="Rdd237f2fd5e44ca6" /><Relationship Type="http://schemas.openxmlformats.org/officeDocument/2006/relationships/slide" Target="/ppt/slides/slide2.xml" Id="R876e90f84c894c4e" /><Relationship Type="http://schemas.openxmlformats.org/officeDocument/2006/relationships/slide" Target="/ppt/slides/slide3.xml" Id="R40d0f35fb4d04f8c" /><Relationship Type="http://schemas.openxmlformats.org/officeDocument/2006/relationships/slide" Target="/ppt/slides/slide4.xml" Id="R56c97813a81b4ac4" /><Relationship Type="http://schemas.openxmlformats.org/officeDocument/2006/relationships/slide" Target="/ppt/slides/slide5.xml" Id="R46b479c25df146e6" /><Relationship Type="http://schemas.openxmlformats.org/officeDocument/2006/relationships/slide" Target="/ppt/slides/slide6.xml" Id="Rd36b04d631474c65" /><Relationship Type="http://schemas.openxmlformats.org/officeDocument/2006/relationships/slide" Target="/ppt/slides/slide7.xml" Id="R08b21664d5a7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fa649c364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21a20342f4cfc" /><Relationship Type="http://schemas.openxmlformats.org/officeDocument/2006/relationships/theme" Target="/ppt/slideMasters/theme/theme1.xml" Id="R738202646820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21a20342f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eab9ecb11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05520435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a76f66d9d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0df92216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e2e3f95248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a77a86ad4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d3e9d5913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STAVSET HOLDING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1 235 343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1 259 178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STAVSET BJØRN-ANDRÉ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919 445 238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STAVSET HOLDING AS</a:t>
            </a:r>
          </a:p>
        </p:txBody>
      </p:sp>
    </p:spTree>
  </p:cSld>
  <p:clrMapOvr>
    <a:masterClrMapping xmlns:a="http://schemas.openxmlformats.org/drawingml/2006/main"/>
  </p:clrMapOvr>
</p:sld>
</file>