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c86d77c5e747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93fbd5db934159"/>
  </p:sldMasterIdLst>
  <p:sldIdLst>
    <p:sldId xmlns:r="http://schemas.openxmlformats.org/officeDocument/2006/relationships" id="256" r:id="Ree9dffe759694829"/>
    <p:sldId xmlns:r="http://schemas.openxmlformats.org/officeDocument/2006/relationships" id="257" r:id="Ra5b5c2c622e44a1a"/>
    <p:sldId xmlns:r="http://schemas.openxmlformats.org/officeDocument/2006/relationships" id="258" r:id="Re0bc5df2abdc4263"/>
    <p:sldId xmlns:r="http://schemas.openxmlformats.org/officeDocument/2006/relationships" id="259" r:id="R46f2d23b88184b82"/>
    <p:sldId xmlns:r="http://schemas.openxmlformats.org/officeDocument/2006/relationships" id="260" r:id="Rcd8c0cd0ff834cdb"/>
    <p:sldId xmlns:r="http://schemas.openxmlformats.org/officeDocument/2006/relationships" id="261" r:id="R372fc9ff55824c05"/>
    <p:sldId xmlns:r="http://schemas.openxmlformats.org/officeDocument/2006/relationships" id="262" r:id="R986306c5054b44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93fbd5db934159" /><Relationship Type="http://schemas.openxmlformats.org/officeDocument/2006/relationships/slide" Target="/ppt/slides/slide1.xml" Id="Ree9dffe759694829" /><Relationship Type="http://schemas.openxmlformats.org/officeDocument/2006/relationships/slide" Target="/ppt/slides/slide2.xml" Id="Ra5b5c2c622e44a1a" /><Relationship Type="http://schemas.openxmlformats.org/officeDocument/2006/relationships/slide" Target="/ppt/slides/slide3.xml" Id="Re0bc5df2abdc4263" /><Relationship Type="http://schemas.openxmlformats.org/officeDocument/2006/relationships/slide" Target="/ppt/slides/slide4.xml" Id="R46f2d23b88184b82" /><Relationship Type="http://schemas.openxmlformats.org/officeDocument/2006/relationships/slide" Target="/ppt/slides/slide5.xml" Id="Rcd8c0cd0ff834cdb" /><Relationship Type="http://schemas.openxmlformats.org/officeDocument/2006/relationships/slide" Target="/ppt/slides/slide6.xml" Id="R372fc9ff55824c05" /><Relationship Type="http://schemas.openxmlformats.org/officeDocument/2006/relationships/slide" Target="/ppt/slides/slide7.xml" Id="R986306c5054b44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881347e9954c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e5d70c37bd4e46" /><Relationship Type="http://schemas.openxmlformats.org/officeDocument/2006/relationships/theme" Target="/ppt/slideMasters/theme/theme1.xml" Id="Rbce20bdcc3454d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e5d70c37bd4e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b48172a0d43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efa53ebe34d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ca29f660d45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13c1812ef4e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4513b8eba43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f439aecbb4d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3d13af8fe42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KARL-OVE BJØRNSTAD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KARL-OVE BJØRNSTAD EIENDOM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48 862 258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17 445 965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26 376 704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167 788 585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862 333 168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ARIES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HERAKLES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PENINSULA INVEST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PISCES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TAURUS EIENDOM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KARL OVE HAUGAN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80A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19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919 309 113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KARL-OVE BJØRNSTAD EIENDOM AS</a:t>
            </a:r>
          </a:p>
        </p:txBody>
      </p:sp>
    </p:spTree>
  </p:cSld>
  <p:clrMapOvr>
    <a:masterClrMapping xmlns:a="http://schemas.openxmlformats.org/drawingml/2006/main"/>
  </p:clrMapOvr>
</p:sld>
</file>