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32642bcfd348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cc0184404c4a1c"/>
  </p:sldMasterIdLst>
  <p:sldIdLst>
    <p:sldId xmlns:r="http://schemas.openxmlformats.org/officeDocument/2006/relationships" id="256" r:id="Rc86fa172528547e3"/>
    <p:sldId xmlns:r="http://schemas.openxmlformats.org/officeDocument/2006/relationships" id="257" r:id="Rbd97e827a6064a63"/>
    <p:sldId xmlns:r="http://schemas.openxmlformats.org/officeDocument/2006/relationships" id="258" r:id="Rc86bfacf6e554ea4"/>
    <p:sldId xmlns:r="http://schemas.openxmlformats.org/officeDocument/2006/relationships" id="259" r:id="R451eabe07dbb407c"/>
    <p:sldId xmlns:r="http://schemas.openxmlformats.org/officeDocument/2006/relationships" id="260" r:id="R213a857ca81e4d8a"/>
    <p:sldId xmlns:r="http://schemas.openxmlformats.org/officeDocument/2006/relationships" id="261" r:id="Rc47961c6a8b142e2"/>
    <p:sldId xmlns:r="http://schemas.openxmlformats.org/officeDocument/2006/relationships" id="262" r:id="R0b404fd6b3a544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c0184404c4a1c" /><Relationship Type="http://schemas.openxmlformats.org/officeDocument/2006/relationships/slide" Target="/ppt/slides/slide1.xml" Id="Rc86fa172528547e3" /><Relationship Type="http://schemas.openxmlformats.org/officeDocument/2006/relationships/slide" Target="/ppt/slides/slide2.xml" Id="Rbd97e827a6064a63" /><Relationship Type="http://schemas.openxmlformats.org/officeDocument/2006/relationships/slide" Target="/ppt/slides/slide3.xml" Id="Rc86bfacf6e554ea4" /><Relationship Type="http://schemas.openxmlformats.org/officeDocument/2006/relationships/slide" Target="/ppt/slides/slide4.xml" Id="R451eabe07dbb407c" /><Relationship Type="http://schemas.openxmlformats.org/officeDocument/2006/relationships/slide" Target="/ppt/slides/slide5.xml" Id="R213a857ca81e4d8a" /><Relationship Type="http://schemas.openxmlformats.org/officeDocument/2006/relationships/slide" Target="/ppt/slides/slide6.xml" Id="Rc47961c6a8b142e2" /><Relationship Type="http://schemas.openxmlformats.org/officeDocument/2006/relationships/slide" Target="/ppt/slides/slide7.xml" Id="R0b404fd6b3a544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4711753fd44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cf8fc19e146d1" /><Relationship Type="http://schemas.openxmlformats.org/officeDocument/2006/relationships/theme" Target="/ppt/slideMasters/theme/theme1.xml" Id="Rcbb26a49382040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5cf8fc19e146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034d3e7dd41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79553fa24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d380374404e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1b7c992ed48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04f6080549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da3b4767446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ccc99ea24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JOLLY KRAMER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JOLLY KRAMER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2 694 174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2 783 856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RAFSHOL ÅRSÆTHER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EIREEN NORDHEIM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Tømmervågen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JOLLY KRAMER AS</a:t>
            </a:r>
          </a:p>
        </p:txBody>
      </p:sp>
    </p:spTree>
  </p:cSld>
  <p:clrMapOvr>
    <a:masterClrMapping xmlns:a="http://schemas.openxmlformats.org/drawingml/2006/main"/>
  </p:clrMapOvr>
</p:sld>
</file>