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796bf32f64f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87aefe523c463d"/>
  </p:sldMasterIdLst>
  <p:sldIdLst>
    <p:sldId xmlns:r="http://schemas.openxmlformats.org/officeDocument/2006/relationships" id="256" r:id="R3f0598ae30424e35"/>
    <p:sldId xmlns:r="http://schemas.openxmlformats.org/officeDocument/2006/relationships" id="257" r:id="R83ed68c96f274f22"/>
    <p:sldId xmlns:r="http://schemas.openxmlformats.org/officeDocument/2006/relationships" id="258" r:id="Rb5bed34547a54e01"/>
    <p:sldId xmlns:r="http://schemas.openxmlformats.org/officeDocument/2006/relationships" id="259" r:id="Rf854dd437f624977"/>
    <p:sldId xmlns:r="http://schemas.openxmlformats.org/officeDocument/2006/relationships" id="260" r:id="R53225730923541fa"/>
    <p:sldId xmlns:r="http://schemas.openxmlformats.org/officeDocument/2006/relationships" id="261" r:id="R63b747063b5a4666"/>
    <p:sldId xmlns:r="http://schemas.openxmlformats.org/officeDocument/2006/relationships" id="262" r:id="R4fd86fc08bc3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7aefe523c463d" /><Relationship Type="http://schemas.openxmlformats.org/officeDocument/2006/relationships/slide" Target="/ppt/slides/slide1.xml" Id="R3f0598ae30424e35" /><Relationship Type="http://schemas.openxmlformats.org/officeDocument/2006/relationships/slide" Target="/ppt/slides/slide2.xml" Id="R83ed68c96f274f22" /><Relationship Type="http://schemas.openxmlformats.org/officeDocument/2006/relationships/slide" Target="/ppt/slides/slide3.xml" Id="Rb5bed34547a54e01" /><Relationship Type="http://schemas.openxmlformats.org/officeDocument/2006/relationships/slide" Target="/ppt/slides/slide4.xml" Id="Rf854dd437f624977" /><Relationship Type="http://schemas.openxmlformats.org/officeDocument/2006/relationships/slide" Target="/ppt/slides/slide5.xml" Id="R53225730923541fa" /><Relationship Type="http://schemas.openxmlformats.org/officeDocument/2006/relationships/slide" Target="/ppt/slides/slide6.xml" Id="R63b747063b5a4666" /><Relationship Type="http://schemas.openxmlformats.org/officeDocument/2006/relationships/slide" Target="/ppt/slides/slide7.xml" Id="R4fd86fc08bc3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f7c5032604b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41f30496b46ae" /><Relationship Type="http://schemas.openxmlformats.org/officeDocument/2006/relationships/theme" Target="/ppt/slideMasters/theme/theme1.xml" Id="Re74ba1799644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f41f30496b46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dbdac252b4d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da4f4d9e41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a278c4014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461c6c8e448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20c435d584f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a6a588e724d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70964453946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 INVEST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2 459 954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Gjellum vei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vegkri@live.no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919 306 149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