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58b99a48514f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d030f404e7418e"/>
  </p:sldMasterIdLst>
  <p:sldIdLst>
    <p:sldId xmlns:r="http://schemas.openxmlformats.org/officeDocument/2006/relationships" id="256" r:id="R96c7d88649824aa0"/>
    <p:sldId xmlns:r="http://schemas.openxmlformats.org/officeDocument/2006/relationships" id="257" r:id="R0b405db6050e43e7"/>
    <p:sldId xmlns:r="http://schemas.openxmlformats.org/officeDocument/2006/relationships" id="258" r:id="Rd7597fe4d9b44f67"/>
    <p:sldId xmlns:r="http://schemas.openxmlformats.org/officeDocument/2006/relationships" id="259" r:id="R81fde830148b4a63"/>
    <p:sldId xmlns:r="http://schemas.openxmlformats.org/officeDocument/2006/relationships" id="260" r:id="R763386f91dc244d2"/>
    <p:sldId xmlns:r="http://schemas.openxmlformats.org/officeDocument/2006/relationships" id="261" r:id="R6359c102eae4431a"/>
    <p:sldId xmlns:r="http://schemas.openxmlformats.org/officeDocument/2006/relationships" id="262" r:id="R885a9b54ce15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030f404e7418e" /><Relationship Type="http://schemas.openxmlformats.org/officeDocument/2006/relationships/slide" Target="/ppt/slides/slide1.xml" Id="R96c7d88649824aa0" /><Relationship Type="http://schemas.openxmlformats.org/officeDocument/2006/relationships/slide" Target="/ppt/slides/slide2.xml" Id="R0b405db6050e43e7" /><Relationship Type="http://schemas.openxmlformats.org/officeDocument/2006/relationships/slide" Target="/ppt/slides/slide3.xml" Id="Rd7597fe4d9b44f67" /><Relationship Type="http://schemas.openxmlformats.org/officeDocument/2006/relationships/slide" Target="/ppt/slides/slide4.xml" Id="R81fde830148b4a63" /><Relationship Type="http://schemas.openxmlformats.org/officeDocument/2006/relationships/slide" Target="/ppt/slides/slide5.xml" Id="R763386f91dc244d2" /><Relationship Type="http://schemas.openxmlformats.org/officeDocument/2006/relationships/slide" Target="/ppt/slides/slide6.xml" Id="R6359c102eae4431a" /><Relationship Type="http://schemas.openxmlformats.org/officeDocument/2006/relationships/slide" Target="/ppt/slides/slide7.xml" Id="R885a9b54ce15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99628d067d48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f325054f04b41" /><Relationship Type="http://schemas.openxmlformats.org/officeDocument/2006/relationships/theme" Target="/ppt/slideMasters/theme/theme1.xml" Id="Rc6965434522b43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f325054f04b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b8ac33658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8d83996c745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7129e2e594a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9d3834a4c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653a9a5f542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b2ebf298b45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0fbdd75ff4c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TEK-NORGE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19 888 010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1 365 887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1 090 899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2 391 641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KLEVEN TAKST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 TAKSERING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NORMANN EIENDOM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OXIT-HOLDING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EIOLF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ROAR SLYNGSTAD  –  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TEK-NORGE AS</a:t>
            </a:r>
          </a:p>
        </p:txBody>
      </p:sp>
    </p:spTree>
  </p:cSld>
  <p:clrMapOvr>
    <a:masterClrMapping xmlns:a="http://schemas.openxmlformats.org/drawingml/2006/main"/>
  </p:clrMapOvr>
</p:sld>
</file>