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1af82d2b3749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ea9d0c1994aa1"/>
  </p:sldMasterIdLst>
  <p:sldIdLst>
    <p:sldId xmlns:r="http://schemas.openxmlformats.org/officeDocument/2006/relationships" id="256" r:id="R422584ab13264d00"/>
    <p:sldId xmlns:r="http://schemas.openxmlformats.org/officeDocument/2006/relationships" id="257" r:id="R1de5a137a98d462f"/>
    <p:sldId xmlns:r="http://schemas.openxmlformats.org/officeDocument/2006/relationships" id="258" r:id="Rae664e53b43f460a"/>
    <p:sldId xmlns:r="http://schemas.openxmlformats.org/officeDocument/2006/relationships" id="259" r:id="Rcf2e56b675854ac5"/>
    <p:sldId xmlns:r="http://schemas.openxmlformats.org/officeDocument/2006/relationships" id="260" r:id="Rbb10e505e1c64601"/>
    <p:sldId xmlns:r="http://schemas.openxmlformats.org/officeDocument/2006/relationships" id="261" r:id="Rf24ad9ed93ed4f3a"/>
    <p:sldId xmlns:r="http://schemas.openxmlformats.org/officeDocument/2006/relationships" id="262" r:id="Rad3d82896d87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ea9d0c1994aa1" /><Relationship Type="http://schemas.openxmlformats.org/officeDocument/2006/relationships/slide" Target="/ppt/slides/slide1.xml" Id="R422584ab13264d00" /><Relationship Type="http://schemas.openxmlformats.org/officeDocument/2006/relationships/slide" Target="/ppt/slides/slide2.xml" Id="R1de5a137a98d462f" /><Relationship Type="http://schemas.openxmlformats.org/officeDocument/2006/relationships/slide" Target="/ppt/slides/slide3.xml" Id="Rae664e53b43f460a" /><Relationship Type="http://schemas.openxmlformats.org/officeDocument/2006/relationships/slide" Target="/ppt/slides/slide4.xml" Id="Rcf2e56b675854ac5" /><Relationship Type="http://schemas.openxmlformats.org/officeDocument/2006/relationships/slide" Target="/ppt/slides/slide5.xml" Id="Rbb10e505e1c64601" /><Relationship Type="http://schemas.openxmlformats.org/officeDocument/2006/relationships/slide" Target="/ppt/slides/slide6.xml" Id="Rf24ad9ed93ed4f3a" /><Relationship Type="http://schemas.openxmlformats.org/officeDocument/2006/relationships/slide" Target="/ppt/slides/slide7.xml" Id="Rad3d82896d87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7c222ef01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aed5f0c3946a7" /><Relationship Type="http://schemas.openxmlformats.org/officeDocument/2006/relationships/theme" Target="/ppt/slideMasters/theme/theme1.xml" Id="R5cdcbd3878ad4b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aed5f0c39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1d784ff57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d2962da87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f464f15e64c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05082dce42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9a789b96b40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09b1d4d1e43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e5b18b7fd4d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ARILD KNUTSEN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ARILD KNUTSEN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4 494 321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2 197 308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Kjerkekilåsen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