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57084ae63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bf23518784dd7"/>
  </p:sldMasterIdLst>
  <p:sldIdLst>
    <p:sldId xmlns:r="http://schemas.openxmlformats.org/officeDocument/2006/relationships" id="256" r:id="R446bf9ecbb974d9e"/>
    <p:sldId xmlns:r="http://schemas.openxmlformats.org/officeDocument/2006/relationships" id="257" r:id="Ra7bd86b091cc45d5"/>
    <p:sldId xmlns:r="http://schemas.openxmlformats.org/officeDocument/2006/relationships" id="258" r:id="Rdfa04e1adde04710"/>
    <p:sldId xmlns:r="http://schemas.openxmlformats.org/officeDocument/2006/relationships" id="259" r:id="R2997037e42424c27"/>
    <p:sldId xmlns:r="http://schemas.openxmlformats.org/officeDocument/2006/relationships" id="260" r:id="Ra9268fdc86cb4ec7"/>
    <p:sldId xmlns:r="http://schemas.openxmlformats.org/officeDocument/2006/relationships" id="261" r:id="R3c3c8e8d3b3c46ef"/>
    <p:sldId xmlns:r="http://schemas.openxmlformats.org/officeDocument/2006/relationships" id="262" r:id="R17e8c887f4ff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bf23518784dd7" /><Relationship Type="http://schemas.openxmlformats.org/officeDocument/2006/relationships/slide" Target="/ppt/slides/slide1.xml" Id="R446bf9ecbb974d9e" /><Relationship Type="http://schemas.openxmlformats.org/officeDocument/2006/relationships/slide" Target="/ppt/slides/slide2.xml" Id="Ra7bd86b091cc45d5" /><Relationship Type="http://schemas.openxmlformats.org/officeDocument/2006/relationships/slide" Target="/ppt/slides/slide3.xml" Id="Rdfa04e1adde04710" /><Relationship Type="http://schemas.openxmlformats.org/officeDocument/2006/relationships/slide" Target="/ppt/slides/slide4.xml" Id="R2997037e42424c27" /><Relationship Type="http://schemas.openxmlformats.org/officeDocument/2006/relationships/slide" Target="/ppt/slides/slide5.xml" Id="Ra9268fdc86cb4ec7" /><Relationship Type="http://schemas.openxmlformats.org/officeDocument/2006/relationships/slide" Target="/ppt/slides/slide6.xml" Id="R3c3c8e8d3b3c46ef" /><Relationship Type="http://schemas.openxmlformats.org/officeDocument/2006/relationships/slide" Target="/ppt/slides/slide7.xml" Id="R17e8c887f4ff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5ca9432a8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094f66c1d47b1" /><Relationship Type="http://schemas.openxmlformats.org/officeDocument/2006/relationships/theme" Target="/ppt/slideMasters/theme/theme1.xml" Id="R42220393ab69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094f66c1d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e3b702e0d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5553ac5f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c30ec160a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5940f67e0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849b5d5b9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43a4f076e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27ff3be4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