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44987987a40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6818627cdb4214"/>
  </p:sldMasterIdLst>
  <p:sldIdLst>
    <p:sldId xmlns:r="http://schemas.openxmlformats.org/officeDocument/2006/relationships" id="256" r:id="Rb61fb6730a5a417e"/>
    <p:sldId xmlns:r="http://schemas.openxmlformats.org/officeDocument/2006/relationships" id="257" r:id="R04c57e2f53754190"/>
    <p:sldId xmlns:r="http://schemas.openxmlformats.org/officeDocument/2006/relationships" id="258" r:id="Rba9439dfbbf24747"/>
    <p:sldId xmlns:r="http://schemas.openxmlformats.org/officeDocument/2006/relationships" id="259" r:id="Rfa96ca8e6b3a49eb"/>
    <p:sldId xmlns:r="http://schemas.openxmlformats.org/officeDocument/2006/relationships" id="260" r:id="R812e26c94cf64eb7"/>
    <p:sldId xmlns:r="http://schemas.openxmlformats.org/officeDocument/2006/relationships" id="261" r:id="R11c0cc99e1424dea"/>
    <p:sldId xmlns:r="http://schemas.openxmlformats.org/officeDocument/2006/relationships" id="262" r:id="Raefff0ab133b47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818627cdb4214" /><Relationship Type="http://schemas.openxmlformats.org/officeDocument/2006/relationships/slide" Target="/ppt/slides/slide1.xml" Id="Rb61fb6730a5a417e" /><Relationship Type="http://schemas.openxmlformats.org/officeDocument/2006/relationships/slide" Target="/ppt/slides/slide2.xml" Id="R04c57e2f53754190" /><Relationship Type="http://schemas.openxmlformats.org/officeDocument/2006/relationships/slide" Target="/ppt/slides/slide3.xml" Id="Rba9439dfbbf24747" /><Relationship Type="http://schemas.openxmlformats.org/officeDocument/2006/relationships/slide" Target="/ppt/slides/slide4.xml" Id="Rfa96ca8e6b3a49eb" /><Relationship Type="http://schemas.openxmlformats.org/officeDocument/2006/relationships/slide" Target="/ppt/slides/slide5.xml" Id="R812e26c94cf64eb7" /><Relationship Type="http://schemas.openxmlformats.org/officeDocument/2006/relationships/slide" Target="/ppt/slides/slide6.xml" Id="R11c0cc99e1424dea" /><Relationship Type="http://schemas.openxmlformats.org/officeDocument/2006/relationships/slide" Target="/ppt/slides/slide7.xml" Id="Raefff0ab133b47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f4b2a59de40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36bf845514209" /><Relationship Type="http://schemas.openxmlformats.org/officeDocument/2006/relationships/theme" Target="/ppt/slideMasters/theme/theme1.xml" Id="R53b9837ed0c24a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f36bf8455142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5c84b272645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9206554a549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0ce0ece0249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e8f7e118849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1e2ba11c041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8f305b4f34f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31f041f4b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