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ee04af9f3c48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1b2a0a12a49dc"/>
  </p:sldMasterIdLst>
  <p:sldIdLst>
    <p:sldId xmlns:r="http://schemas.openxmlformats.org/officeDocument/2006/relationships" id="256" r:id="Rd7ac39ef4fe04f34"/>
    <p:sldId xmlns:r="http://schemas.openxmlformats.org/officeDocument/2006/relationships" id="257" r:id="R1c1edf48fc9f4508"/>
    <p:sldId xmlns:r="http://schemas.openxmlformats.org/officeDocument/2006/relationships" id="258" r:id="R668980791d2d4236"/>
    <p:sldId xmlns:r="http://schemas.openxmlformats.org/officeDocument/2006/relationships" id="259" r:id="R038ba11ea77143c1"/>
    <p:sldId xmlns:r="http://schemas.openxmlformats.org/officeDocument/2006/relationships" id="260" r:id="Rbd0c4d2e2ab3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1b2a0a12a49dc" /><Relationship Type="http://schemas.openxmlformats.org/officeDocument/2006/relationships/slide" Target="/ppt/slides/slide1.xml" Id="Rd7ac39ef4fe04f34" /><Relationship Type="http://schemas.openxmlformats.org/officeDocument/2006/relationships/slide" Target="/ppt/slides/slide2.xml" Id="R1c1edf48fc9f4508" /><Relationship Type="http://schemas.openxmlformats.org/officeDocument/2006/relationships/slide" Target="/ppt/slides/slide3.xml" Id="R668980791d2d4236" /><Relationship Type="http://schemas.openxmlformats.org/officeDocument/2006/relationships/slide" Target="/ppt/slides/slide4.xml" Id="R038ba11ea77143c1" /><Relationship Type="http://schemas.openxmlformats.org/officeDocument/2006/relationships/slide" Target="/ppt/slides/slide5.xml" Id="Rbd0c4d2e2ab3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6fef49f1e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2b5a2fd3d4424" /><Relationship Type="http://schemas.openxmlformats.org/officeDocument/2006/relationships/theme" Target="/ppt/slideMasters/theme/theme1.xml" Id="R325e608b2d3845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2b5a2fd3d44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84fe83efd4c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d51ec4ee34e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c5510dbfb4b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cabab764c40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2f6689ff544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