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fd9d6841aa4c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135374fce646e8"/>
  </p:sldMasterIdLst>
  <p:sldIdLst>
    <p:sldId xmlns:r="http://schemas.openxmlformats.org/officeDocument/2006/relationships" id="256" r:id="R6a193cd800e54f0c"/>
    <p:sldId xmlns:r="http://schemas.openxmlformats.org/officeDocument/2006/relationships" id="257" r:id="R00eee7d5ab8b4b7d"/>
    <p:sldId xmlns:r="http://schemas.openxmlformats.org/officeDocument/2006/relationships" id="258" r:id="R70ffb1ee21b74d31"/>
    <p:sldId xmlns:r="http://schemas.openxmlformats.org/officeDocument/2006/relationships" id="259" r:id="R7a14f88816f84520"/>
    <p:sldId xmlns:r="http://schemas.openxmlformats.org/officeDocument/2006/relationships" id="260" r:id="Re48c299b60ff42b4"/>
    <p:sldId xmlns:r="http://schemas.openxmlformats.org/officeDocument/2006/relationships" id="261" r:id="Ra6ac26a8b4414760"/>
    <p:sldId xmlns:r="http://schemas.openxmlformats.org/officeDocument/2006/relationships" id="262" r:id="R57a9850af74e4d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35374fce646e8" /><Relationship Type="http://schemas.openxmlformats.org/officeDocument/2006/relationships/slide" Target="/ppt/slides/slide1.xml" Id="R6a193cd800e54f0c" /><Relationship Type="http://schemas.openxmlformats.org/officeDocument/2006/relationships/slide" Target="/ppt/slides/slide2.xml" Id="R00eee7d5ab8b4b7d" /><Relationship Type="http://schemas.openxmlformats.org/officeDocument/2006/relationships/slide" Target="/ppt/slides/slide3.xml" Id="R70ffb1ee21b74d31" /><Relationship Type="http://schemas.openxmlformats.org/officeDocument/2006/relationships/slide" Target="/ppt/slides/slide4.xml" Id="R7a14f88816f84520" /><Relationship Type="http://schemas.openxmlformats.org/officeDocument/2006/relationships/slide" Target="/ppt/slides/slide5.xml" Id="Re48c299b60ff42b4" /><Relationship Type="http://schemas.openxmlformats.org/officeDocument/2006/relationships/slide" Target="/ppt/slides/slide6.xml" Id="Ra6ac26a8b4414760" /><Relationship Type="http://schemas.openxmlformats.org/officeDocument/2006/relationships/slide" Target="/ppt/slides/slide7.xml" Id="R57a9850af74e4d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9b984192849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d06e30c004032" /><Relationship Type="http://schemas.openxmlformats.org/officeDocument/2006/relationships/theme" Target="/ppt/slideMasters/theme/theme1.xml" Id="R04bcad589d844c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dd06e30c0040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9e2bd9d2c49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4b3568b7845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7ac40291a4a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1821b965f4d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060cee333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6371ab71b46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3dbca191249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SOLICITU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311 410 413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275 939 154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275 029 814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233 932 996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253 725 792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MARCHFIRST INVEST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GEMS EIENDOM AS  –  17,3 %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 GLORIA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FERMIN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NIMROD HOLDING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919 087 080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