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d66a9e3dc42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5384d089524e86"/>
  </p:sldMasterIdLst>
  <p:sldIdLst>
    <p:sldId xmlns:r="http://schemas.openxmlformats.org/officeDocument/2006/relationships" id="256" r:id="Ra0687e8c735d4f83"/>
    <p:sldId xmlns:r="http://schemas.openxmlformats.org/officeDocument/2006/relationships" id="257" r:id="Rbc9f5c05727e44ec"/>
    <p:sldId xmlns:r="http://schemas.openxmlformats.org/officeDocument/2006/relationships" id="258" r:id="R09d1e66b8996439c"/>
    <p:sldId xmlns:r="http://schemas.openxmlformats.org/officeDocument/2006/relationships" id="259" r:id="R282a59f1fc56415a"/>
    <p:sldId xmlns:r="http://schemas.openxmlformats.org/officeDocument/2006/relationships" id="260" r:id="Rbbd4f4960e61434d"/>
    <p:sldId xmlns:r="http://schemas.openxmlformats.org/officeDocument/2006/relationships" id="261" r:id="R574cc30528bd44e1"/>
    <p:sldId xmlns:r="http://schemas.openxmlformats.org/officeDocument/2006/relationships" id="262" r:id="R58b7320afd0c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384d089524e86" /><Relationship Type="http://schemas.openxmlformats.org/officeDocument/2006/relationships/slide" Target="/ppt/slides/slide1.xml" Id="Ra0687e8c735d4f83" /><Relationship Type="http://schemas.openxmlformats.org/officeDocument/2006/relationships/slide" Target="/ppt/slides/slide2.xml" Id="Rbc9f5c05727e44ec" /><Relationship Type="http://schemas.openxmlformats.org/officeDocument/2006/relationships/slide" Target="/ppt/slides/slide3.xml" Id="R09d1e66b8996439c" /><Relationship Type="http://schemas.openxmlformats.org/officeDocument/2006/relationships/slide" Target="/ppt/slides/slide4.xml" Id="R282a59f1fc56415a" /><Relationship Type="http://schemas.openxmlformats.org/officeDocument/2006/relationships/slide" Target="/ppt/slides/slide5.xml" Id="Rbbd4f4960e61434d" /><Relationship Type="http://schemas.openxmlformats.org/officeDocument/2006/relationships/slide" Target="/ppt/slides/slide6.xml" Id="R574cc30528bd44e1" /><Relationship Type="http://schemas.openxmlformats.org/officeDocument/2006/relationships/slide" Target="/ppt/slides/slide7.xml" Id="R58b7320afd0c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b9431326e47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8f4407ed44222" /><Relationship Type="http://schemas.openxmlformats.org/officeDocument/2006/relationships/theme" Target="/ppt/slideMasters/theme/theme1.xml" Id="R1c88e5f0e49841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08f4407ed442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5e9f86acf4a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6819daf094c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53c45e50840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f625db0504e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338d3127347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1fca702aa42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00167a5d74c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