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8d84d7145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5dcd4a04b4dca"/>
  </p:sldMasterIdLst>
  <p:sldIdLst>
    <p:sldId xmlns:r="http://schemas.openxmlformats.org/officeDocument/2006/relationships" id="256" r:id="Rbaadaed0633f443d"/>
    <p:sldId xmlns:r="http://schemas.openxmlformats.org/officeDocument/2006/relationships" id="257" r:id="R8eed9b19f0d74994"/>
    <p:sldId xmlns:r="http://schemas.openxmlformats.org/officeDocument/2006/relationships" id="258" r:id="R814198c0f8cc4e14"/>
    <p:sldId xmlns:r="http://schemas.openxmlformats.org/officeDocument/2006/relationships" id="259" r:id="R58e89c0fc3384f42"/>
    <p:sldId xmlns:r="http://schemas.openxmlformats.org/officeDocument/2006/relationships" id="260" r:id="R6282ccc2d37c4728"/>
    <p:sldId xmlns:r="http://schemas.openxmlformats.org/officeDocument/2006/relationships" id="261" r:id="R3dfcb29bbc28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5dcd4a04b4dca" /><Relationship Type="http://schemas.openxmlformats.org/officeDocument/2006/relationships/slide" Target="/ppt/slides/slide1.xml" Id="Rbaadaed0633f443d" /><Relationship Type="http://schemas.openxmlformats.org/officeDocument/2006/relationships/slide" Target="/ppt/slides/slide2.xml" Id="R8eed9b19f0d74994" /><Relationship Type="http://schemas.openxmlformats.org/officeDocument/2006/relationships/slide" Target="/ppt/slides/slide3.xml" Id="R814198c0f8cc4e14" /><Relationship Type="http://schemas.openxmlformats.org/officeDocument/2006/relationships/slide" Target="/ppt/slides/slide4.xml" Id="R58e89c0fc3384f42" /><Relationship Type="http://schemas.openxmlformats.org/officeDocument/2006/relationships/slide" Target="/ppt/slides/slide5.xml" Id="R6282ccc2d37c4728" /><Relationship Type="http://schemas.openxmlformats.org/officeDocument/2006/relationships/slide" Target="/ppt/slides/slide6.xml" Id="R3dfcb29bbc28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bcd7c6de3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b77f12ef7416b" /><Relationship Type="http://schemas.openxmlformats.org/officeDocument/2006/relationships/theme" Target="/ppt/slideMasters/theme/theme1.xml" Id="Rb9a29c8e3917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b77f12ef7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1d53bcc5b4e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b5fa8cbea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f92f8a01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5767139eb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ce1e2352b46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f25dcb143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