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da6b982dd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3efa2b301482b"/>
  </p:sldMasterIdLst>
  <p:sldIdLst>
    <p:sldId xmlns:r="http://schemas.openxmlformats.org/officeDocument/2006/relationships" id="256" r:id="R20888c0dea5b4b84"/>
    <p:sldId xmlns:r="http://schemas.openxmlformats.org/officeDocument/2006/relationships" id="257" r:id="R9d1679732fde403e"/>
    <p:sldId xmlns:r="http://schemas.openxmlformats.org/officeDocument/2006/relationships" id="258" r:id="Rb71c7a6910c84778"/>
    <p:sldId xmlns:r="http://schemas.openxmlformats.org/officeDocument/2006/relationships" id="259" r:id="R3ad8e63939ab47ed"/>
    <p:sldId xmlns:r="http://schemas.openxmlformats.org/officeDocument/2006/relationships" id="260" r:id="R6dec150963a24a53"/>
    <p:sldId xmlns:r="http://schemas.openxmlformats.org/officeDocument/2006/relationships" id="261" r:id="Rcea03a806da84bed"/>
    <p:sldId xmlns:r="http://schemas.openxmlformats.org/officeDocument/2006/relationships" id="262" r:id="Ra0fd0f86fa23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3efa2b301482b" /><Relationship Type="http://schemas.openxmlformats.org/officeDocument/2006/relationships/slide" Target="/ppt/slides/slide1.xml" Id="R20888c0dea5b4b84" /><Relationship Type="http://schemas.openxmlformats.org/officeDocument/2006/relationships/slide" Target="/ppt/slides/slide2.xml" Id="R9d1679732fde403e" /><Relationship Type="http://schemas.openxmlformats.org/officeDocument/2006/relationships/slide" Target="/ppt/slides/slide3.xml" Id="Rb71c7a6910c84778" /><Relationship Type="http://schemas.openxmlformats.org/officeDocument/2006/relationships/slide" Target="/ppt/slides/slide4.xml" Id="R3ad8e63939ab47ed" /><Relationship Type="http://schemas.openxmlformats.org/officeDocument/2006/relationships/slide" Target="/ppt/slides/slide5.xml" Id="R6dec150963a24a53" /><Relationship Type="http://schemas.openxmlformats.org/officeDocument/2006/relationships/slide" Target="/ppt/slides/slide6.xml" Id="Rcea03a806da84bed" /><Relationship Type="http://schemas.openxmlformats.org/officeDocument/2006/relationships/slide" Target="/ppt/slides/slide7.xml" Id="Ra0fd0f86fa23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49d5344bd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974238504038" /><Relationship Type="http://schemas.openxmlformats.org/officeDocument/2006/relationships/theme" Target="/ppt/slideMasters/theme/theme1.xml" Id="R6b2524103119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097423850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ae2679ef8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7590742c3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78ad285b7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bca2360e49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37457dc140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9f8ebe05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1d9cbcb7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