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8885f2a2714b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48ea1241a14184"/>
  </p:sldMasterIdLst>
  <p:sldIdLst>
    <p:sldId xmlns:r="http://schemas.openxmlformats.org/officeDocument/2006/relationships" id="256" r:id="Rdf05a1d501d14771"/>
    <p:sldId xmlns:r="http://schemas.openxmlformats.org/officeDocument/2006/relationships" id="257" r:id="R0ba1a6a8cd30435f"/>
    <p:sldId xmlns:r="http://schemas.openxmlformats.org/officeDocument/2006/relationships" id="258" r:id="Rb5d1992a5fcd4c2f"/>
    <p:sldId xmlns:r="http://schemas.openxmlformats.org/officeDocument/2006/relationships" id="259" r:id="R5af791a0a80942bf"/>
    <p:sldId xmlns:r="http://schemas.openxmlformats.org/officeDocument/2006/relationships" id="260" r:id="Rcc337c8099084502"/>
    <p:sldId xmlns:r="http://schemas.openxmlformats.org/officeDocument/2006/relationships" id="261" r:id="R3187a0bd00cb45ff"/>
    <p:sldId xmlns:r="http://schemas.openxmlformats.org/officeDocument/2006/relationships" id="262" r:id="R212ab263c1dc4d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48ea1241a14184" /><Relationship Type="http://schemas.openxmlformats.org/officeDocument/2006/relationships/slide" Target="/ppt/slides/slide1.xml" Id="Rdf05a1d501d14771" /><Relationship Type="http://schemas.openxmlformats.org/officeDocument/2006/relationships/slide" Target="/ppt/slides/slide2.xml" Id="R0ba1a6a8cd30435f" /><Relationship Type="http://schemas.openxmlformats.org/officeDocument/2006/relationships/slide" Target="/ppt/slides/slide3.xml" Id="Rb5d1992a5fcd4c2f" /><Relationship Type="http://schemas.openxmlformats.org/officeDocument/2006/relationships/slide" Target="/ppt/slides/slide4.xml" Id="R5af791a0a80942bf" /><Relationship Type="http://schemas.openxmlformats.org/officeDocument/2006/relationships/slide" Target="/ppt/slides/slide5.xml" Id="Rcc337c8099084502" /><Relationship Type="http://schemas.openxmlformats.org/officeDocument/2006/relationships/slide" Target="/ppt/slides/slide6.xml" Id="R3187a0bd00cb45ff" /><Relationship Type="http://schemas.openxmlformats.org/officeDocument/2006/relationships/slide" Target="/ppt/slides/slide7.xml" Id="R212ab263c1dc4d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d7bc03822944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57da6951d941d9" /><Relationship Type="http://schemas.openxmlformats.org/officeDocument/2006/relationships/theme" Target="/ppt/slideMasters/theme/theme1.xml" Id="Rebf7a735410c43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57da6951d941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90aa7e751941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11ed0fe7ce49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fe5416170a44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fac5d70764a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d14016d5d04a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715d71e85d4a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f00e35825642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MINKEN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MINKEN HOLDING AS ble etablert [år] og holder til i Gjerdrum.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829 589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7 015 965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7 058 519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KJØSTRE TROND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 Trond Kjøstre, Gjerivegen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2022 Gjerdrum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919 082 178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MINKEN HOLDING AS</a:t>
            </a:r>
          </a:p>
        </p:txBody>
      </p:sp>
    </p:spTree>
  </p:cSld>
  <p:clrMapOvr>
    <a:masterClrMapping xmlns:a="http://schemas.openxmlformats.org/drawingml/2006/main"/>
  </p:clrMapOvr>
</p:sld>
</file>