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29d3138ec34a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c92d6517a34c0e"/>
  </p:sldMasterIdLst>
  <p:sldIdLst>
    <p:sldId xmlns:r="http://schemas.openxmlformats.org/officeDocument/2006/relationships" id="256" r:id="R3a4d37ca9b904cbf"/>
    <p:sldId xmlns:r="http://schemas.openxmlformats.org/officeDocument/2006/relationships" id="257" r:id="R888e158ab4d243aa"/>
    <p:sldId xmlns:r="http://schemas.openxmlformats.org/officeDocument/2006/relationships" id="258" r:id="Re92d8f29dda94fd8"/>
    <p:sldId xmlns:r="http://schemas.openxmlformats.org/officeDocument/2006/relationships" id="259" r:id="Ra7302a472c7c430e"/>
    <p:sldId xmlns:r="http://schemas.openxmlformats.org/officeDocument/2006/relationships" id="260" r:id="Rc2976f9456f74c95"/>
    <p:sldId xmlns:r="http://schemas.openxmlformats.org/officeDocument/2006/relationships" id="261" r:id="R5efd741e79794e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c92d6517a34c0e" /><Relationship Type="http://schemas.openxmlformats.org/officeDocument/2006/relationships/slide" Target="/ppt/slides/slide1.xml" Id="R3a4d37ca9b904cbf" /><Relationship Type="http://schemas.openxmlformats.org/officeDocument/2006/relationships/slide" Target="/ppt/slides/slide2.xml" Id="R888e158ab4d243aa" /><Relationship Type="http://schemas.openxmlformats.org/officeDocument/2006/relationships/slide" Target="/ppt/slides/slide3.xml" Id="Re92d8f29dda94fd8" /><Relationship Type="http://schemas.openxmlformats.org/officeDocument/2006/relationships/slide" Target="/ppt/slides/slide4.xml" Id="Ra7302a472c7c430e" /><Relationship Type="http://schemas.openxmlformats.org/officeDocument/2006/relationships/slide" Target="/ppt/slides/slide5.xml" Id="Rc2976f9456f74c95" /><Relationship Type="http://schemas.openxmlformats.org/officeDocument/2006/relationships/slide" Target="/ppt/slides/slide6.xml" Id="R5efd741e79794e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9a7eadc8934b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adad6ecb24d79" /><Relationship Type="http://schemas.openxmlformats.org/officeDocument/2006/relationships/theme" Target="/ppt/slideMasters/theme/theme1.xml" Id="R3142647e783e49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aadad6ecb24d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3a73ff96145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f706438a749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91f82de8746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05d55f1f94f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9d4606c90e47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bca7be88246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STOREBRAND GLOBAL OPTIMISED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GLOBAL OPTIMISED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STOREBRAND GLOBAL OPTIMISED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GLOBAL OPTIMISED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GLOBAL OPTIMISED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GLOBAL OPTIMISED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−54 551 383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907 030 472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15 806 753 973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15 818 964 907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GLOBAL OPTIMISED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Professor Kohts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919 080 000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GLOBAL OPTIMISED</a:t>
            </a:r>
          </a:p>
        </p:txBody>
      </p:sp>
    </p:spTree>
  </p:cSld>
  <p:clrMapOvr>
    <a:masterClrMapping xmlns:a="http://schemas.openxmlformats.org/drawingml/2006/main"/>
  </p:clrMapOvr>
</p:sld>
</file>