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a74e444e9a4f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b0553aabccd4786"/>
  </p:sldMasterIdLst>
  <p:sldIdLst>
    <p:sldId xmlns:r="http://schemas.openxmlformats.org/officeDocument/2006/relationships" id="256" r:id="Ra17ba949920a43eb"/>
    <p:sldId xmlns:r="http://schemas.openxmlformats.org/officeDocument/2006/relationships" id="257" r:id="Rf288c9d37e494431"/>
    <p:sldId xmlns:r="http://schemas.openxmlformats.org/officeDocument/2006/relationships" id="258" r:id="R2668c5cf15804378"/>
    <p:sldId xmlns:r="http://schemas.openxmlformats.org/officeDocument/2006/relationships" id="259" r:id="Rfb4a2da873914d71"/>
    <p:sldId xmlns:r="http://schemas.openxmlformats.org/officeDocument/2006/relationships" id="260" r:id="R46f6eee50dbf4b49"/>
    <p:sldId xmlns:r="http://schemas.openxmlformats.org/officeDocument/2006/relationships" id="261" r:id="Rb4da188337954910"/>
    <p:sldId xmlns:r="http://schemas.openxmlformats.org/officeDocument/2006/relationships" id="262" r:id="R98c78933ea1f40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0553aabccd4786" /><Relationship Type="http://schemas.openxmlformats.org/officeDocument/2006/relationships/slide" Target="/ppt/slides/slide1.xml" Id="Ra17ba949920a43eb" /><Relationship Type="http://schemas.openxmlformats.org/officeDocument/2006/relationships/slide" Target="/ppt/slides/slide2.xml" Id="Rf288c9d37e494431" /><Relationship Type="http://schemas.openxmlformats.org/officeDocument/2006/relationships/slide" Target="/ppt/slides/slide3.xml" Id="R2668c5cf15804378" /><Relationship Type="http://schemas.openxmlformats.org/officeDocument/2006/relationships/slide" Target="/ppt/slides/slide4.xml" Id="Rfb4a2da873914d71" /><Relationship Type="http://schemas.openxmlformats.org/officeDocument/2006/relationships/slide" Target="/ppt/slides/slide5.xml" Id="R46f6eee50dbf4b49" /><Relationship Type="http://schemas.openxmlformats.org/officeDocument/2006/relationships/slide" Target="/ppt/slides/slide6.xml" Id="Rb4da188337954910" /><Relationship Type="http://schemas.openxmlformats.org/officeDocument/2006/relationships/slide" Target="/ppt/slides/slide7.xml" Id="R98c78933ea1f40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2466d22aab42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777a2ffd664734" /><Relationship Type="http://schemas.openxmlformats.org/officeDocument/2006/relationships/theme" Target="/ppt/slideMasters/theme/theme1.xml" Id="R9d0d636611634d8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777a2ffd66473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1eb662a84f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88e217ee6348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502804c5243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2b7f7e73743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789e6fd949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27557820b40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34f4880a4d41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ONYX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INVEST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16 871 754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16 871 754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SKAMMELSRUD JANET BALSTAD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janet@onyxeiendom.no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919 035 129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