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cd00645037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8dbc3ed5541e1"/>
  </p:sldMasterIdLst>
  <p:sldIdLst>
    <p:sldId xmlns:r="http://schemas.openxmlformats.org/officeDocument/2006/relationships" id="256" r:id="Rf5709d8132454134"/>
    <p:sldId xmlns:r="http://schemas.openxmlformats.org/officeDocument/2006/relationships" id="257" r:id="R648338e8f54f4188"/>
    <p:sldId xmlns:r="http://schemas.openxmlformats.org/officeDocument/2006/relationships" id="258" r:id="Rf6c865eea2ee462d"/>
    <p:sldId xmlns:r="http://schemas.openxmlformats.org/officeDocument/2006/relationships" id="259" r:id="R66b358b6ad494a0a"/>
    <p:sldId xmlns:r="http://schemas.openxmlformats.org/officeDocument/2006/relationships" id="260" r:id="Rf7a429a7b17b44d4"/>
    <p:sldId xmlns:r="http://schemas.openxmlformats.org/officeDocument/2006/relationships" id="261" r:id="R6fa16d992c454edc"/>
    <p:sldId xmlns:r="http://schemas.openxmlformats.org/officeDocument/2006/relationships" id="262" r:id="Refac92162b00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8dbc3ed5541e1" /><Relationship Type="http://schemas.openxmlformats.org/officeDocument/2006/relationships/slide" Target="/ppt/slides/slide1.xml" Id="Rf5709d8132454134" /><Relationship Type="http://schemas.openxmlformats.org/officeDocument/2006/relationships/slide" Target="/ppt/slides/slide2.xml" Id="R648338e8f54f4188" /><Relationship Type="http://schemas.openxmlformats.org/officeDocument/2006/relationships/slide" Target="/ppt/slides/slide3.xml" Id="Rf6c865eea2ee462d" /><Relationship Type="http://schemas.openxmlformats.org/officeDocument/2006/relationships/slide" Target="/ppt/slides/slide4.xml" Id="R66b358b6ad494a0a" /><Relationship Type="http://schemas.openxmlformats.org/officeDocument/2006/relationships/slide" Target="/ppt/slides/slide5.xml" Id="Rf7a429a7b17b44d4" /><Relationship Type="http://schemas.openxmlformats.org/officeDocument/2006/relationships/slide" Target="/ppt/slides/slide6.xml" Id="R6fa16d992c454edc" /><Relationship Type="http://schemas.openxmlformats.org/officeDocument/2006/relationships/slide" Target="/ppt/slides/slide7.xml" Id="Refac92162b00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4ccd554e8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0fd2bc0c14b8e" /><Relationship Type="http://schemas.openxmlformats.org/officeDocument/2006/relationships/theme" Target="/ppt/slideMasters/theme/theme1.xml" Id="Rc0405bd24f67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00fd2bc0c14b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158007f76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5fa07f4fd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684d2c89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80b7564f4f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c47abcbcc48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9e9d08ff4c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194eb075c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