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ebe7b7d08b48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fc0893cac047fb"/>
  </p:sldMasterIdLst>
  <p:sldIdLst>
    <p:sldId xmlns:r="http://schemas.openxmlformats.org/officeDocument/2006/relationships" id="256" r:id="R9dc3f04b17bd4a5d"/>
    <p:sldId xmlns:r="http://schemas.openxmlformats.org/officeDocument/2006/relationships" id="257" r:id="R40560cd73b9942e3"/>
    <p:sldId xmlns:r="http://schemas.openxmlformats.org/officeDocument/2006/relationships" id="258" r:id="R33c494fc3b6b4c48"/>
    <p:sldId xmlns:r="http://schemas.openxmlformats.org/officeDocument/2006/relationships" id="259" r:id="R22b4f5bd43884bce"/>
    <p:sldId xmlns:r="http://schemas.openxmlformats.org/officeDocument/2006/relationships" id="260" r:id="R474c3763a8e547e3"/>
    <p:sldId xmlns:r="http://schemas.openxmlformats.org/officeDocument/2006/relationships" id="261" r:id="R8e94a958f7b248cc"/>
    <p:sldId xmlns:r="http://schemas.openxmlformats.org/officeDocument/2006/relationships" id="262" r:id="R8cf6c0e661be4a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fc0893cac047fb" /><Relationship Type="http://schemas.openxmlformats.org/officeDocument/2006/relationships/slide" Target="/ppt/slides/slide1.xml" Id="R9dc3f04b17bd4a5d" /><Relationship Type="http://schemas.openxmlformats.org/officeDocument/2006/relationships/slide" Target="/ppt/slides/slide2.xml" Id="R40560cd73b9942e3" /><Relationship Type="http://schemas.openxmlformats.org/officeDocument/2006/relationships/slide" Target="/ppt/slides/slide3.xml" Id="R33c494fc3b6b4c48" /><Relationship Type="http://schemas.openxmlformats.org/officeDocument/2006/relationships/slide" Target="/ppt/slides/slide4.xml" Id="R22b4f5bd43884bce" /><Relationship Type="http://schemas.openxmlformats.org/officeDocument/2006/relationships/slide" Target="/ppt/slides/slide5.xml" Id="R474c3763a8e547e3" /><Relationship Type="http://schemas.openxmlformats.org/officeDocument/2006/relationships/slide" Target="/ppt/slides/slide6.xml" Id="R8e94a958f7b248cc" /><Relationship Type="http://schemas.openxmlformats.org/officeDocument/2006/relationships/slide" Target="/ppt/slides/slide7.xml" Id="R8cf6c0e661be4a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795741b92745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6ee1ba6494ba1" /><Relationship Type="http://schemas.openxmlformats.org/officeDocument/2006/relationships/theme" Target="/ppt/slideMasters/theme/theme1.xml" Id="Rd2a85c60d85f48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d6ee1ba6494b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4b5895780744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f2ecf40f74d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14539d81b48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366b085f14c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0583fd16c48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36f8d576f4c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53675dea749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DOGMAN BUTIKKER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DOGMAN BUTIKKER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DOGMAN BUTIKKER AS ble etablert [år] og holder til i Østerås.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DOGMAN BUTIKKER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DOGMAN BUTIKKER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DOGMAN BUTIKKER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151 014 996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730 627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−1 191 393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1 839 590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55 492 380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DOGMAN BUTIKKER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DOGMAN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DOGMAN BUTIKKER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Grini Næringspark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1361 Østerås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+46424422277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lina.bollvik@dogman.se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919 026 421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DOGMAN BUTIKKER AS</a:t>
            </a:r>
          </a:p>
        </p:txBody>
      </p:sp>
    </p:spTree>
  </p:cSld>
  <p:clrMapOvr>
    <a:masterClrMapping xmlns:a="http://schemas.openxmlformats.org/drawingml/2006/main"/>
  </p:clrMapOvr>
</p:sld>
</file>