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27c9ce4ea3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b349f4fb6d47b2"/>
  </p:sldMasterIdLst>
  <p:sldIdLst>
    <p:sldId xmlns:r="http://schemas.openxmlformats.org/officeDocument/2006/relationships" id="256" r:id="R796222f22d064997"/>
    <p:sldId xmlns:r="http://schemas.openxmlformats.org/officeDocument/2006/relationships" id="257" r:id="Raafaa5131efb4d85"/>
    <p:sldId xmlns:r="http://schemas.openxmlformats.org/officeDocument/2006/relationships" id="258" r:id="R2fea4f9b9d6c4283"/>
    <p:sldId xmlns:r="http://schemas.openxmlformats.org/officeDocument/2006/relationships" id="259" r:id="R5d5b5a041c8346ff"/>
    <p:sldId xmlns:r="http://schemas.openxmlformats.org/officeDocument/2006/relationships" id="260" r:id="R3960936ca236414a"/>
    <p:sldId xmlns:r="http://schemas.openxmlformats.org/officeDocument/2006/relationships" id="261" r:id="Rf25b9727ba9c4548"/>
    <p:sldId xmlns:r="http://schemas.openxmlformats.org/officeDocument/2006/relationships" id="262" r:id="R5a77d353e385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349f4fb6d47b2" /><Relationship Type="http://schemas.openxmlformats.org/officeDocument/2006/relationships/slide" Target="/ppt/slides/slide1.xml" Id="R796222f22d064997" /><Relationship Type="http://schemas.openxmlformats.org/officeDocument/2006/relationships/slide" Target="/ppt/slides/slide2.xml" Id="Raafaa5131efb4d85" /><Relationship Type="http://schemas.openxmlformats.org/officeDocument/2006/relationships/slide" Target="/ppt/slides/slide3.xml" Id="R2fea4f9b9d6c4283" /><Relationship Type="http://schemas.openxmlformats.org/officeDocument/2006/relationships/slide" Target="/ppt/slides/slide4.xml" Id="R5d5b5a041c8346ff" /><Relationship Type="http://schemas.openxmlformats.org/officeDocument/2006/relationships/slide" Target="/ppt/slides/slide5.xml" Id="R3960936ca236414a" /><Relationship Type="http://schemas.openxmlformats.org/officeDocument/2006/relationships/slide" Target="/ppt/slides/slide6.xml" Id="Rf25b9727ba9c4548" /><Relationship Type="http://schemas.openxmlformats.org/officeDocument/2006/relationships/slide" Target="/ppt/slides/slide7.xml" Id="R5a77d353e385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1c2d0ea7d47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1f2af83c445d8" /><Relationship Type="http://schemas.openxmlformats.org/officeDocument/2006/relationships/theme" Target="/ppt/slideMasters/theme/theme1.xml" Id="Rdf048a6979ed4e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f1f2af83c4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ec4088cfa46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1a1e265744e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1595e702145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ddac41dd041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626d18e4d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6924eef684b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2de97b6dd41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TAUGBØL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TAUGBØL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119 827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5 500 008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5 508 376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DE FLON TAUGBØL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TAUGBØL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Junkerveien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magnus.taugbol@outlook.com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919 002 085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