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44e3800ab446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613cb3383844b9"/>
  </p:sldMasterIdLst>
  <p:sldIdLst>
    <p:sldId xmlns:r="http://schemas.openxmlformats.org/officeDocument/2006/relationships" id="256" r:id="Ra96f98ec3b37420c"/>
    <p:sldId xmlns:r="http://schemas.openxmlformats.org/officeDocument/2006/relationships" id="257" r:id="R91681df66be24986"/>
    <p:sldId xmlns:r="http://schemas.openxmlformats.org/officeDocument/2006/relationships" id="258" r:id="R302d69f9d0504742"/>
    <p:sldId xmlns:r="http://schemas.openxmlformats.org/officeDocument/2006/relationships" id="259" r:id="R67b3dd757e1b439d"/>
    <p:sldId xmlns:r="http://schemas.openxmlformats.org/officeDocument/2006/relationships" id="260" r:id="R4148b5aca5254ddb"/>
    <p:sldId xmlns:r="http://schemas.openxmlformats.org/officeDocument/2006/relationships" id="261" r:id="Rd81078e75a934743"/>
    <p:sldId xmlns:r="http://schemas.openxmlformats.org/officeDocument/2006/relationships" id="262" r:id="Refb9152edf8345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613cb3383844b9" /><Relationship Type="http://schemas.openxmlformats.org/officeDocument/2006/relationships/slide" Target="/ppt/slides/slide1.xml" Id="Ra96f98ec3b37420c" /><Relationship Type="http://schemas.openxmlformats.org/officeDocument/2006/relationships/slide" Target="/ppt/slides/slide2.xml" Id="R91681df66be24986" /><Relationship Type="http://schemas.openxmlformats.org/officeDocument/2006/relationships/slide" Target="/ppt/slides/slide3.xml" Id="R302d69f9d0504742" /><Relationship Type="http://schemas.openxmlformats.org/officeDocument/2006/relationships/slide" Target="/ppt/slides/slide4.xml" Id="R67b3dd757e1b439d" /><Relationship Type="http://schemas.openxmlformats.org/officeDocument/2006/relationships/slide" Target="/ppt/slides/slide5.xml" Id="R4148b5aca5254ddb" /><Relationship Type="http://schemas.openxmlformats.org/officeDocument/2006/relationships/slide" Target="/ppt/slides/slide6.xml" Id="Rd81078e75a934743" /><Relationship Type="http://schemas.openxmlformats.org/officeDocument/2006/relationships/slide" Target="/ppt/slides/slide7.xml" Id="Refb9152edf8345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38a8027ef740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c51e9c99184ad4" /><Relationship Type="http://schemas.openxmlformats.org/officeDocument/2006/relationships/theme" Target="/ppt/slideMasters/theme/theme1.xml" Id="Rbe19252b4d364b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c51e9c99184a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ce2e25f38348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a96103f5434c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1ac08a32a347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3bca853ead4f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050cf8d0a4b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48488e7ac4b6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8c6513f6f440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A3PRO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A3PRO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A3PRO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A3PRO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A3PRO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A3PRO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324 970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78 830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−20 186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11 723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A3PRO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MARC ANDRÉ STEINER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A3PRO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Julsundvegen 113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6410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918 989 331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A3PRO AS</a:t>
            </a:r>
          </a:p>
        </p:txBody>
      </p:sp>
    </p:spTree>
  </p:cSld>
  <p:clrMapOvr>
    <a:masterClrMapping xmlns:a="http://schemas.openxmlformats.org/drawingml/2006/main"/>
  </p:clrMapOvr>
</p:sld>
</file>