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25ead38ac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2efdcccbb7426b"/>
  </p:sldMasterIdLst>
  <p:sldIdLst>
    <p:sldId xmlns:r="http://schemas.openxmlformats.org/officeDocument/2006/relationships" id="256" r:id="Rc293e20560814bf5"/>
    <p:sldId xmlns:r="http://schemas.openxmlformats.org/officeDocument/2006/relationships" id="257" r:id="R0cc552bfdf694670"/>
    <p:sldId xmlns:r="http://schemas.openxmlformats.org/officeDocument/2006/relationships" id="258" r:id="Rdfe9cb8216d14f1e"/>
    <p:sldId xmlns:r="http://schemas.openxmlformats.org/officeDocument/2006/relationships" id="259" r:id="Raea69e98676648a3"/>
    <p:sldId xmlns:r="http://schemas.openxmlformats.org/officeDocument/2006/relationships" id="260" r:id="R5e0fa95dc1a046ad"/>
    <p:sldId xmlns:r="http://schemas.openxmlformats.org/officeDocument/2006/relationships" id="261" r:id="R7d3c685576dc4727"/>
    <p:sldId xmlns:r="http://schemas.openxmlformats.org/officeDocument/2006/relationships" id="262" r:id="Rfa134b9b361f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efdcccbb7426b" /><Relationship Type="http://schemas.openxmlformats.org/officeDocument/2006/relationships/slide" Target="/ppt/slides/slide1.xml" Id="Rc293e20560814bf5" /><Relationship Type="http://schemas.openxmlformats.org/officeDocument/2006/relationships/slide" Target="/ppt/slides/slide2.xml" Id="R0cc552bfdf694670" /><Relationship Type="http://schemas.openxmlformats.org/officeDocument/2006/relationships/slide" Target="/ppt/slides/slide3.xml" Id="Rdfe9cb8216d14f1e" /><Relationship Type="http://schemas.openxmlformats.org/officeDocument/2006/relationships/slide" Target="/ppt/slides/slide4.xml" Id="Raea69e98676648a3" /><Relationship Type="http://schemas.openxmlformats.org/officeDocument/2006/relationships/slide" Target="/ppt/slides/slide5.xml" Id="R5e0fa95dc1a046ad" /><Relationship Type="http://schemas.openxmlformats.org/officeDocument/2006/relationships/slide" Target="/ppt/slides/slide6.xml" Id="R7d3c685576dc4727" /><Relationship Type="http://schemas.openxmlformats.org/officeDocument/2006/relationships/slide" Target="/ppt/slides/slide7.xml" Id="Rfa134b9b361f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cbb007c6c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d99be97249ec" /><Relationship Type="http://schemas.openxmlformats.org/officeDocument/2006/relationships/theme" Target="/ppt/slideMasters/theme/theme1.xml" Id="Rb9b421a09e5c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cd99be972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23818218c42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161d050e6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3a1d12a01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d6a41515243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c3a1b95a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0966874784b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92463d041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