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61b9eb08dc42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c9e7afab374952"/>
  </p:sldMasterIdLst>
  <p:sldIdLst>
    <p:sldId xmlns:r="http://schemas.openxmlformats.org/officeDocument/2006/relationships" id="256" r:id="Rabd38b445ab14bdd"/>
    <p:sldId xmlns:r="http://schemas.openxmlformats.org/officeDocument/2006/relationships" id="257" r:id="Rf8ef065c2c0542b3"/>
    <p:sldId xmlns:r="http://schemas.openxmlformats.org/officeDocument/2006/relationships" id="258" r:id="R62eb693d23ad4324"/>
    <p:sldId xmlns:r="http://schemas.openxmlformats.org/officeDocument/2006/relationships" id="259" r:id="R9b8ad1c6671445fc"/>
    <p:sldId xmlns:r="http://schemas.openxmlformats.org/officeDocument/2006/relationships" id="260" r:id="R03bcad411b7a4261"/>
    <p:sldId xmlns:r="http://schemas.openxmlformats.org/officeDocument/2006/relationships" id="261" r:id="Rab3bd6e57f3a45aa"/>
    <p:sldId xmlns:r="http://schemas.openxmlformats.org/officeDocument/2006/relationships" id="262" r:id="Rc484cb9e268947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c9e7afab374952" /><Relationship Type="http://schemas.openxmlformats.org/officeDocument/2006/relationships/slide" Target="/ppt/slides/slide1.xml" Id="Rabd38b445ab14bdd" /><Relationship Type="http://schemas.openxmlformats.org/officeDocument/2006/relationships/slide" Target="/ppt/slides/slide2.xml" Id="Rf8ef065c2c0542b3" /><Relationship Type="http://schemas.openxmlformats.org/officeDocument/2006/relationships/slide" Target="/ppt/slides/slide3.xml" Id="R62eb693d23ad4324" /><Relationship Type="http://schemas.openxmlformats.org/officeDocument/2006/relationships/slide" Target="/ppt/slides/slide4.xml" Id="R9b8ad1c6671445fc" /><Relationship Type="http://schemas.openxmlformats.org/officeDocument/2006/relationships/slide" Target="/ppt/slides/slide5.xml" Id="R03bcad411b7a4261" /><Relationship Type="http://schemas.openxmlformats.org/officeDocument/2006/relationships/slide" Target="/ppt/slides/slide6.xml" Id="Rab3bd6e57f3a45aa" /><Relationship Type="http://schemas.openxmlformats.org/officeDocument/2006/relationships/slide" Target="/ppt/slides/slide7.xml" Id="Rc484cb9e268947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d59775183e44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fae5b66d14ade" /><Relationship Type="http://schemas.openxmlformats.org/officeDocument/2006/relationships/theme" Target="/ppt/slideMasters/theme/theme1.xml" Id="R1b30b060be7449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bfae5b66d14a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30ca2d5bf49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d6b9d955841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f298cb4b94e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f93711ab144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9256ef36f45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b15b1f0a443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3817b806249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HOBØL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HOBØL ANLEGG AS ble etablert [år] og holder til i Hobøl.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4 854 915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334 437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6 382 090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7 146 282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 JO SIGURD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Sånervei 228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1827 Hobøl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918 706 321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