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5ca2bad5c6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81309fef246bd"/>
  </p:sldMasterIdLst>
  <p:sldIdLst>
    <p:sldId xmlns:r="http://schemas.openxmlformats.org/officeDocument/2006/relationships" id="256" r:id="Rc53aa449a537473d"/>
    <p:sldId xmlns:r="http://schemas.openxmlformats.org/officeDocument/2006/relationships" id="257" r:id="R86486caa21b443c4"/>
    <p:sldId xmlns:r="http://schemas.openxmlformats.org/officeDocument/2006/relationships" id="258" r:id="Rd8e296a21b1a4428"/>
    <p:sldId xmlns:r="http://schemas.openxmlformats.org/officeDocument/2006/relationships" id="259" r:id="R5487a31ce4e44451"/>
    <p:sldId xmlns:r="http://schemas.openxmlformats.org/officeDocument/2006/relationships" id="260" r:id="R8fe46065c9a5447a"/>
    <p:sldId xmlns:r="http://schemas.openxmlformats.org/officeDocument/2006/relationships" id="261" r:id="R75498bbe13fe4e62"/>
    <p:sldId xmlns:r="http://schemas.openxmlformats.org/officeDocument/2006/relationships" id="262" r:id="R8b2c2191482c4f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81309fef246bd" /><Relationship Type="http://schemas.openxmlformats.org/officeDocument/2006/relationships/slide" Target="/ppt/slides/slide1.xml" Id="Rc53aa449a537473d" /><Relationship Type="http://schemas.openxmlformats.org/officeDocument/2006/relationships/slide" Target="/ppt/slides/slide2.xml" Id="R86486caa21b443c4" /><Relationship Type="http://schemas.openxmlformats.org/officeDocument/2006/relationships/slide" Target="/ppt/slides/slide3.xml" Id="Rd8e296a21b1a4428" /><Relationship Type="http://schemas.openxmlformats.org/officeDocument/2006/relationships/slide" Target="/ppt/slides/slide4.xml" Id="R5487a31ce4e44451" /><Relationship Type="http://schemas.openxmlformats.org/officeDocument/2006/relationships/slide" Target="/ppt/slides/slide5.xml" Id="R8fe46065c9a5447a" /><Relationship Type="http://schemas.openxmlformats.org/officeDocument/2006/relationships/slide" Target="/ppt/slides/slide6.xml" Id="R75498bbe13fe4e62" /><Relationship Type="http://schemas.openxmlformats.org/officeDocument/2006/relationships/slide" Target="/ppt/slides/slide7.xml" Id="R8b2c2191482c4f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b5dcb12eb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b1c846c144d8" /><Relationship Type="http://schemas.openxmlformats.org/officeDocument/2006/relationships/theme" Target="/ppt/slideMasters/theme/theme1.xml" Id="Rd524704afeb3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9b1c846c1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9c41655f2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6106ce194b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0e1bcf67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469e528a4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1532289744d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832c3e6041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33a0d6963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EQUANOSTIC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EQUANOSTIC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10 429 112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−7 159 082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−7 390 208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8 325 587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 STIG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B.E. NILSEN ENGINEERING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ERLO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BJØRN ERIK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SOFTWARE INVEST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Torgårds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918 565 639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EQUANOSTIC AS</a:t>
            </a:r>
          </a:p>
        </p:txBody>
      </p:sp>
    </p:spTree>
  </p:cSld>
  <p:clrMapOvr>
    <a:masterClrMapping xmlns:a="http://schemas.openxmlformats.org/drawingml/2006/main"/>
  </p:clrMapOvr>
</p:sld>
</file>