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417e822d0f43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e8b3ce34ce4d90"/>
  </p:sldMasterIdLst>
  <p:sldIdLst>
    <p:sldId xmlns:r="http://schemas.openxmlformats.org/officeDocument/2006/relationships" id="256" r:id="R33e3338248c9498c"/>
    <p:sldId xmlns:r="http://schemas.openxmlformats.org/officeDocument/2006/relationships" id="257" r:id="R445127ec84584c8c"/>
    <p:sldId xmlns:r="http://schemas.openxmlformats.org/officeDocument/2006/relationships" id="258" r:id="Rc8bde521b4b6490a"/>
    <p:sldId xmlns:r="http://schemas.openxmlformats.org/officeDocument/2006/relationships" id="259" r:id="Rda6d1007ba0b4863"/>
    <p:sldId xmlns:r="http://schemas.openxmlformats.org/officeDocument/2006/relationships" id="260" r:id="R5d4cb3f28d5a45e3"/>
    <p:sldId xmlns:r="http://schemas.openxmlformats.org/officeDocument/2006/relationships" id="261" r:id="Rf205f7ce7f3c4262"/>
    <p:sldId xmlns:r="http://schemas.openxmlformats.org/officeDocument/2006/relationships" id="262" r:id="R0c4ed83f09eb41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e8b3ce34ce4d90" /><Relationship Type="http://schemas.openxmlformats.org/officeDocument/2006/relationships/slide" Target="/ppt/slides/slide1.xml" Id="R33e3338248c9498c" /><Relationship Type="http://schemas.openxmlformats.org/officeDocument/2006/relationships/slide" Target="/ppt/slides/slide2.xml" Id="R445127ec84584c8c" /><Relationship Type="http://schemas.openxmlformats.org/officeDocument/2006/relationships/slide" Target="/ppt/slides/slide3.xml" Id="Rc8bde521b4b6490a" /><Relationship Type="http://schemas.openxmlformats.org/officeDocument/2006/relationships/slide" Target="/ppt/slides/slide4.xml" Id="Rda6d1007ba0b4863" /><Relationship Type="http://schemas.openxmlformats.org/officeDocument/2006/relationships/slide" Target="/ppt/slides/slide5.xml" Id="R5d4cb3f28d5a45e3" /><Relationship Type="http://schemas.openxmlformats.org/officeDocument/2006/relationships/slide" Target="/ppt/slides/slide6.xml" Id="Rf205f7ce7f3c4262" /><Relationship Type="http://schemas.openxmlformats.org/officeDocument/2006/relationships/slide" Target="/ppt/slides/slide7.xml" Id="R0c4ed83f09eb41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d55ff5ac6641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887a45cdf04998" /><Relationship Type="http://schemas.openxmlformats.org/officeDocument/2006/relationships/theme" Target="/ppt/slideMasters/theme/theme1.xml" Id="R7f0bebd22df944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887a45cdf049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bd4b858264c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dfc959cf6e47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fcfc176e564d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8e34efac0044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5ae302d9945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b23a7897db4a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968e9b54449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 MAST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MAST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 MAST AS ble etablert [år] og holder til i Opphaug.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MAST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MAST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MAST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3 356 200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−119 699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−90 421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1 015 528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1 726 585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MAST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GJUL PER  –  50,6 %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FLATMO OTTO  –  49,4 %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MAST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Trillvika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7140 Opphaug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918 539 913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 MAST AS</a:t>
            </a:r>
          </a:p>
        </p:txBody>
      </p:sp>
    </p:spTree>
  </p:cSld>
  <p:clrMapOvr>
    <a:masterClrMapping xmlns:a="http://schemas.openxmlformats.org/drawingml/2006/main"/>
  </p:clrMapOvr>
</p:sld>
</file>