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89acae42c4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74260e0844562"/>
  </p:sldMasterIdLst>
  <p:sldIdLst>
    <p:sldId xmlns:r="http://schemas.openxmlformats.org/officeDocument/2006/relationships" id="256" r:id="R980c4a62cfd94529"/>
    <p:sldId xmlns:r="http://schemas.openxmlformats.org/officeDocument/2006/relationships" id="257" r:id="Rc42056a879464bec"/>
    <p:sldId xmlns:r="http://schemas.openxmlformats.org/officeDocument/2006/relationships" id="258" r:id="Rb9793d9d025e4a17"/>
    <p:sldId xmlns:r="http://schemas.openxmlformats.org/officeDocument/2006/relationships" id="259" r:id="R80c55bc7161343ad"/>
    <p:sldId xmlns:r="http://schemas.openxmlformats.org/officeDocument/2006/relationships" id="260" r:id="R3f0039e1f1b74004"/>
    <p:sldId xmlns:r="http://schemas.openxmlformats.org/officeDocument/2006/relationships" id="261" r:id="R0e93ea2fe43e480a"/>
    <p:sldId xmlns:r="http://schemas.openxmlformats.org/officeDocument/2006/relationships" id="262" r:id="R74936b2ec605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74260e0844562" /><Relationship Type="http://schemas.openxmlformats.org/officeDocument/2006/relationships/slide" Target="/ppt/slides/slide1.xml" Id="R980c4a62cfd94529" /><Relationship Type="http://schemas.openxmlformats.org/officeDocument/2006/relationships/slide" Target="/ppt/slides/slide2.xml" Id="Rc42056a879464bec" /><Relationship Type="http://schemas.openxmlformats.org/officeDocument/2006/relationships/slide" Target="/ppt/slides/slide3.xml" Id="Rb9793d9d025e4a17" /><Relationship Type="http://schemas.openxmlformats.org/officeDocument/2006/relationships/slide" Target="/ppt/slides/slide4.xml" Id="R80c55bc7161343ad" /><Relationship Type="http://schemas.openxmlformats.org/officeDocument/2006/relationships/slide" Target="/ppt/slides/slide5.xml" Id="R3f0039e1f1b74004" /><Relationship Type="http://schemas.openxmlformats.org/officeDocument/2006/relationships/slide" Target="/ppt/slides/slide6.xml" Id="R0e93ea2fe43e480a" /><Relationship Type="http://schemas.openxmlformats.org/officeDocument/2006/relationships/slide" Target="/ppt/slides/slide7.xml" Id="R74936b2ec605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96885bd2d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22ab94daa47a3" /><Relationship Type="http://schemas.openxmlformats.org/officeDocument/2006/relationships/theme" Target="/ppt/slideMasters/theme/theme1.xml" Id="R66f0f435f6b1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722ab94daa47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457c36021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05975ba16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19332efb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b08b8e28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7b54baf45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3c85905be47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b33c0e94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