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447cac07bf4b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8f391f0ea04f81"/>
  </p:sldMasterIdLst>
  <p:sldIdLst>
    <p:sldId xmlns:r="http://schemas.openxmlformats.org/officeDocument/2006/relationships" id="256" r:id="R2e2b09b527d2467b"/>
    <p:sldId xmlns:r="http://schemas.openxmlformats.org/officeDocument/2006/relationships" id="257" r:id="Rb15b91cabb3e4676"/>
    <p:sldId xmlns:r="http://schemas.openxmlformats.org/officeDocument/2006/relationships" id="258" r:id="Rc9310e540bf440a7"/>
    <p:sldId xmlns:r="http://schemas.openxmlformats.org/officeDocument/2006/relationships" id="259" r:id="R6f266db7d4394231"/>
    <p:sldId xmlns:r="http://schemas.openxmlformats.org/officeDocument/2006/relationships" id="260" r:id="R8c1a87f2716a4d84"/>
    <p:sldId xmlns:r="http://schemas.openxmlformats.org/officeDocument/2006/relationships" id="261" r:id="Rcb7e515659ee403e"/>
    <p:sldId xmlns:r="http://schemas.openxmlformats.org/officeDocument/2006/relationships" id="262" r:id="R26874b6fff8842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f391f0ea04f81" /><Relationship Type="http://schemas.openxmlformats.org/officeDocument/2006/relationships/slide" Target="/ppt/slides/slide1.xml" Id="R2e2b09b527d2467b" /><Relationship Type="http://schemas.openxmlformats.org/officeDocument/2006/relationships/slide" Target="/ppt/slides/slide2.xml" Id="Rb15b91cabb3e4676" /><Relationship Type="http://schemas.openxmlformats.org/officeDocument/2006/relationships/slide" Target="/ppt/slides/slide3.xml" Id="Rc9310e540bf440a7" /><Relationship Type="http://schemas.openxmlformats.org/officeDocument/2006/relationships/slide" Target="/ppt/slides/slide4.xml" Id="R6f266db7d4394231" /><Relationship Type="http://schemas.openxmlformats.org/officeDocument/2006/relationships/slide" Target="/ppt/slides/slide5.xml" Id="R8c1a87f2716a4d84" /><Relationship Type="http://schemas.openxmlformats.org/officeDocument/2006/relationships/slide" Target="/ppt/slides/slide6.xml" Id="Rcb7e515659ee403e" /><Relationship Type="http://schemas.openxmlformats.org/officeDocument/2006/relationships/slide" Target="/ppt/slides/slide7.xml" Id="R26874b6fff8842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40a4deea14d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8d68b56da43fb" /><Relationship Type="http://schemas.openxmlformats.org/officeDocument/2006/relationships/theme" Target="/ppt/slideMasters/theme/theme1.xml" Id="R84bf0774edd945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c8d68b56da43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3afde12a442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8a633117049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1b51cb2cf4a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69cfa167e4d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f800e452d4a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842e8bef34f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80ae264914b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BARKERUD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3 699 245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22 745 823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JON-HÅKON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