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dbf6301a7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318a839374726"/>
  </p:sldMasterIdLst>
  <p:sldIdLst>
    <p:sldId xmlns:r="http://schemas.openxmlformats.org/officeDocument/2006/relationships" id="256" r:id="R57b81732873f4f69"/>
    <p:sldId xmlns:r="http://schemas.openxmlformats.org/officeDocument/2006/relationships" id="257" r:id="R610a380370464bb3"/>
    <p:sldId xmlns:r="http://schemas.openxmlformats.org/officeDocument/2006/relationships" id="258" r:id="R8aa862ca91f24134"/>
    <p:sldId xmlns:r="http://schemas.openxmlformats.org/officeDocument/2006/relationships" id="259" r:id="R15804ac546ed45ae"/>
    <p:sldId xmlns:r="http://schemas.openxmlformats.org/officeDocument/2006/relationships" id="260" r:id="R6cc2ac8f0e434b8c"/>
    <p:sldId xmlns:r="http://schemas.openxmlformats.org/officeDocument/2006/relationships" id="261" r:id="Re4b242dbcbf54697"/>
    <p:sldId xmlns:r="http://schemas.openxmlformats.org/officeDocument/2006/relationships" id="262" r:id="R3d90a89a93f2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318a839374726" /><Relationship Type="http://schemas.openxmlformats.org/officeDocument/2006/relationships/slide" Target="/ppt/slides/slide1.xml" Id="R57b81732873f4f69" /><Relationship Type="http://schemas.openxmlformats.org/officeDocument/2006/relationships/slide" Target="/ppt/slides/slide2.xml" Id="R610a380370464bb3" /><Relationship Type="http://schemas.openxmlformats.org/officeDocument/2006/relationships/slide" Target="/ppt/slides/slide3.xml" Id="R8aa862ca91f24134" /><Relationship Type="http://schemas.openxmlformats.org/officeDocument/2006/relationships/slide" Target="/ppt/slides/slide4.xml" Id="R15804ac546ed45ae" /><Relationship Type="http://schemas.openxmlformats.org/officeDocument/2006/relationships/slide" Target="/ppt/slides/slide5.xml" Id="R6cc2ac8f0e434b8c" /><Relationship Type="http://schemas.openxmlformats.org/officeDocument/2006/relationships/slide" Target="/ppt/slides/slide6.xml" Id="Re4b242dbcbf54697" /><Relationship Type="http://schemas.openxmlformats.org/officeDocument/2006/relationships/slide" Target="/ppt/slides/slide7.xml" Id="R3d90a89a93f2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2b9687c29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70c7651a643f7" /><Relationship Type="http://schemas.openxmlformats.org/officeDocument/2006/relationships/theme" Target="/ppt/slideMasters/theme/theme1.xml" Id="R11e0050e507a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70c7651a6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0e2be4e68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62f7e6156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d16cdbdb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5812623b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95e9e6ba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17c4be634a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c8047698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