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4ed618aa4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50e3a94ba41aa"/>
  </p:sldMasterIdLst>
  <p:sldIdLst>
    <p:sldId xmlns:r="http://schemas.openxmlformats.org/officeDocument/2006/relationships" id="256" r:id="Rab2780be7d544b83"/>
    <p:sldId xmlns:r="http://schemas.openxmlformats.org/officeDocument/2006/relationships" id="257" r:id="R50ed5ba92f3341ea"/>
    <p:sldId xmlns:r="http://schemas.openxmlformats.org/officeDocument/2006/relationships" id="258" r:id="R34ca7253dda347f1"/>
    <p:sldId xmlns:r="http://schemas.openxmlformats.org/officeDocument/2006/relationships" id="259" r:id="Rc1d289befed04c15"/>
    <p:sldId xmlns:r="http://schemas.openxmlformats.org/officeDocument/2006/relationships" id="260" r:id="R8db0e98381d94340"/>
    <p:sldId xmlns:r="http://schemas.openxmlformats.org/officeDocument/2006/relationships" id="261" r:id="R9792fade2ad54a13"/>
    <p:sldId xmlns:r="http://schemas.openxmlformats.org/officeDocument/2006/relationships" id="262" r:id="Rbab76bb0ab08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50e3a94ba41aa" /><Relationship Type="http://schemas.openxmlformats.org/officeDocument/2006/relationships/slide" Target="/ppt/slides/slide1.xml" Id="Rab2780be7d544b83" /><Relationship Type="http://schemas.openxmlformats.org/officeDocument/2006/relationships/slide" Target="/ppt/slides/slide2.xml" Id="R50ed5ba92f3341ea" /><Relationship Type="http://schemas.openxmlformats.org/officeDocument/2006/relationships/slide" Target="/ppt/slides/slide3.xml" Id="R34ca7253dda347f1" /><Relationship Type="http://schemas.openxmlformats.org/officeDocument/2006/relationships/slide" Target="/ppt/slides/slide4.xml" Id="Rc1d289befed04c15" /><Relationship Type="http://schemas.openxmlformats.org/officeDocument/2006/relationships/slide" Target="/ppt/slides/slide5.xml" Id="R8db0e98381d94340" /><Relationship Type="http://schemas.openxmlformats.org/officeDocument/2006/relationships/slide" Target="/ppt/slides/slide6.xml" Id="R9792fade2ad54a13" /><Relationship Type="http://schemas.openxmlformats.org/officeDocument/2006/relationships/slide" Target="/ppt/slides/slide7.xml" Id="Rbab76bb0ab08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ada600238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1b65fed1d4269" /><Relationship Type="http://schemas.openxmlformats.org/officeDocument/2006/relationships/theme" Target="/ppt/slideMasters/theme/theme1.xml" Id="Rab04d8cb2058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1b65fed1d42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a2c54e562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d4662fedf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3756a9b71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bbe4a0b41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f3bd4040d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83d2a61a1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b5ef84539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