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6b92a1bb17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5f1ccca53a4e80"/>
  </p:sldMasterIdLst>
  <p:sldIdLst>
    <p:sldId xmlns:r="http://schemas.openxmlformats.org/officeDocument/2006/relationships" id="256" r:id="Refd55ae80dc54960"/>
    <p:sldId xmlns:r="http://schemas.openxmlformats.org/officeDocument/2006/relationships" id="257" r:id="Rd5f2a3753dec49eb"/>
    <p:sldId xmlns:r="http://schemas.openxmlformats.org/officeDocument/2006/relationships" id="258" r:id="R119be4f54d2e4247"/>
    <p:sldId xmlns:r="http://schemas.openxmlformats.org/officeDocument/2006/relationships" id="259" r:id="Re7fb74617e694742"/>
    <p:sldId xmlns:r="http://schemas.openxmlformats.org/officeDocument/2006/relationships" id="260" r:id="R0dcf8d043dc04009"/>
    <p:sldId xmlns:r="http://schemas.openxmlformats.org/officeDocument/2006/relationships" id="261" r:id="Rf923ee12ee9448c6"/>
    <p:sldId xmlns:r="http://schemas.openxmlformats.org/officeDocument/2006/relationships" id="262" r:id="R5d34b322bec54c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5f1ccca53a4e80" /><Relationship Type="http://schemas.openxmlformats.org/officeDocument/2006/relationships/slide" Target="/ppt/slides/slide1.xml" Id="Refd55ae80dc54960" /><Relationship Type="http://schemas.openxmlformats.org/officeDocument/2006/relationships/slide" Target="/ppt/slides/slide2.xml" Id="Rd5f2a3753dec49eb" /><Relationship Type="http://schemas.openxmlformats.org/officeDocument/2006/relationships/slide" Target="/ppt/slides/slide3.xml" Id="R119be4f54d2e4247" /><Relationship Type="http://schemas.openxmlformats.org/officeDocument/2006/relationships/slide" Target="/ppt/slides/slide4.xml" Id="Re7fb74617e694742" /><Relationship Type="http://schemas.openxmlformats.org/officeDocument/2006/relationships/slide" Target="/ppt/slides/slide5.xml" Id="R0dcf8d043dc04009" /><Relationship Type="http://schemas.openxmlformats.org/officeDocument/2006/relationships/slide" Target="/ppt/slides/slide6.xml" Id="Rf923ee12ee9448c6" /><Relationship Type="http://schemas.openxmlformats.org/officeDocument/2006/relationships/slide" Target="/ppt/slides/slide7.xml" Id="R5d34b322bec54c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585de138e48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e351323d1406c" /><Relationship Type="http://schemas.openxmlformats.org/officeDocument/2006/relationships/theme" Target="/ppt/slideMasters/theme/theme1.xml" Id="Rca0cbaf87563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be351323d140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498e4aca24d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2000d968a48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92fb1116545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a6f0a9f50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72ab5a9a846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29edbbdbc42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8ac837a3b47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STRØMSENG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STRØMSENG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6 994 610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KJETIL STRØMSENG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Heimdalvegen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918 345 639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