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e6115e876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ef16a12644673"/>
  </p:sldMasterIdLst>
  <p:sldIdLst>
    <p:sldId xmlns:r="http://schemas.openxmlformats.org/officeDocument/2006/relationships" id="256" r:id="R106886f7074b4085"/>
    <p:sldId xmlns:r="http://schemas.openxmlformats.org/officeDocument/2006/relationships" id="257" r:id="R213fd5ce8df74ee4"/>
    <p:sldId xmlns:r="http://schemas.openxmlformats.org/officeDocument/2006/relationships" id="258" r:id="R7e3e7a48d5184c8c"/>
    <p:sldId xmlns:r="http://schemas.openxmlformats.org/officeDocument/2006/relationships" id="259" r:id="R6d2eb1e34d2047bf"/>
    <p:sldId xmlns:r="http://schemas.openxmlformats.org/officeDocument/2006/relationships" id="260" r:id="R89c9587d8b714f73"/>
    <p:sldId xmlns:r="http://schemas.openxmlformats.org/officeDocument/2006/relationships" id="261" r:id="R18c3321a2c014607"/>
    <p:sldId xmlns:r="http://schemas.openxmlformats.org/officeDocument/2006/relationships" id="262" r:id="R9178483c8574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ef16a12644673" /><Relationship Type="http://schemas.openxmlformats.org/officeDocument/2006/relationships/slide" Target="/ppt/slides/slide1.xml" Id="R106886f7074b4085" /><Relationship Type="http://schemas.openxmlformats.org/officeDocument/2006/relationships/slide" Target="/ppt/slides/slide2.xml" Id="R213fd5ce8df74ee4" /><Relationship Type="http://schemas.openxmlformats.org/officeDocument/2006/relationships/slide" Target="/ppt/slides/slide3.xml" Id="R7e3e7a48d5184c8c" /><Relationship Type="http://schemas.openxmlformats.org/officeDocument/2006/relationships/slide" Target="/ppt/slides/slide4.xml" Id="R6d2eb1e34d2047bf" /><Relationship Type="http://schemas.openxmlformats.org/officeDocument/2006/relationships/slide" Target="/ppt/slides/slide5.xml" Id="R89c9587d8b714f73" /><Relationship Type="http://schemas.openxmlformats.org/officeDocument/2006/relationships/slide" Target="/ppt/slides/slide6.xml" Id="R18c3321a2c014607" /><Relationship Type="http://schemas.openxmlformats.org/officeDocument/2006/relationships/slide" Target="/ppt/slides/slide7.xml" Id="R9178483c8574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62552bceb44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b8bd1bd8b428b" /><Relationship Type="http://schemas.openxmlformats.org/officeDocument/2006/relationships/theme" Target="/ppt/slideMasters/theme/theme1.xml" Id="R4f389eadbc0b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b8bd1bd8b42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b83efe4d3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8163b73c0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3dc0fb290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9ad16b663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49a02c67d48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36dc5b82846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3f8832b2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RCOACH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RCOACH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NIEDZWIEDZKI ESPEN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Nygaardsvolds 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918 338 608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RCOACH AS</a:t>
            </a:r>
          </a:p>
        </p:txBody>
      </p:sp>
    </p:spTree>
  </p:cSld>
  <p:clrMapOvr>
    <a:masterClrMapping xmlns:a="http://schemas.openxmlformats.org/drawingml/2006/main"/>
  </p:clrMapOvr>
</p:sld>
</file>