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75e80ea91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409d407fa94a22"/>
  </p:sldMasterIdLst>
  <p:sldIdLst>
    <p:sldId xmlns:r="http://schemas.openxmlformats.org/officeDocument/2006/relationships" id="256" r:id="R4430cfb541bd47f9"/>
    <p:sldId xmlns:r="http://schemas.openxmlformats.org/officeDocument/2006/relationships" id="257" r:id="Rb160d699d0324c40"/>
    <p:sldId xmlns:r="http://schemas.openxmlformats.org/officeDocument/2006/relationships" id="258" r:id="R35e950b608c24725"/>
    <p:sldId xmlns:r="http://schemas.openxmlformats.org/officeDocument/2006/relationships" id="259" r:id="R04749990769a4efc"/>
    <p:sldId xmlns:r="http://schemas.openxmlformats.org/officeDocument/2006/relationships" id="260" r:id="R09c28a4449314424"/>
    <p:sldId xmlns:r="http://schemas.openxmlformats.org/officeDocument/2006/relationships" id="261" r:id="R4018f9e8c3d641c4"/>
    <p:sldId xmlns:r="http://schemas.openxmlformats.org/officeDocument/2006/relationships" id="262" r:id="R308289c87b61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09d407fa94a22" /><Relationship Type="http://schemas.openxmlformats.org/officeDocument/2006/relationships/slide" Target="/ppt/slides/slide1.xml" Id="R4430cfb541bd47f9" /><Relationship Type="http://schemas.openxmlformats.org/officeDocument/2006/relationships/slide" Target="/ppt/slides/slide2.xml" Id="Rb160d699d0324c40" /><Relationship Type="http://schemas.openxmlformats.org/officeDocument/2006/relationships/slide" Target="/ppt/slides/slide3.xml" Id="R35e950b608c24725" /><Relationship Type="http://schemas.openxmlformats.org/officeDocument/2006/relationships/slide" Target="/ppt/slides/slide4.xml" Id="R04749990769a4efc" /><Relationship Type="http://schemas.openxmlformats.org/officeDocument/2006/relationships/slide" Target="/ppt/slides/slide5.xml" Id="R09c28a4449314424" /><Relationship Type="http://schemas.openxmlformats.org/officeDocument/2006/relationships/slide" Target="/ppt/slides/slide6.xml" Id="R4018f9e8c3d641c4" /><Relationship Type="http://schemas.openxmlformats.org/officeDocument/2006/relationships/slide" Target="/ppt/slides/slide7.xml" Id="R308289c87b61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b9c2977ff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e140d140a404d" /><Relationship Type="http://schemas.openxmlformats.org/officeDocument/2006/relationships/theme" Target="/ppt/slideMasters/theme/theme1.xml" Id="R21b90803220d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e140d140a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317f9b947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7cf70fe46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5878d8870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d59f8d4a3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f4c906fa347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543b703846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fd2282d8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