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17e8cfeaa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aadedfcc54091"/>
  </p:sldMasterIdLst>
  <p:sldIdLst>
    <p:sldId xmlns:r="http://schemas.openxmlformats.org/officeDocument/2006/relationships" id="256" r:id="R701dcdb6f4cc4a97"/>
    <p:sldId xmlns:r="http://schemas.openxmlformats.org/officeDocument/2006/relationships" id="257" r:id="R097e7e324f1c49e2"/>
    <p:sldId xmlns:r="http://schemas.openxmlformats.org/officeDocument/2006/relationships" id="258" r:id="R80be4785a9bf45f5"/>
    <p:sldId xmlns:r="http://schemas.openxmlformats.org/officeDocument/2006/relationships" id="259" r:id="R7b974c012c47443a"/>
    <p:sldId xmlns:r="http://schemas.openxmlformats.org/officeDocument/2006/relationships" id="260" r:id="R45b8e6b0fa6f41f8"/>
    <p:sldId xmlns:r="http://schemas.openxmlformats.org/officeDocument/2006/relationships" id="261" r:id="Rb693d3ffa41d4e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aadedfcc54091" /><Relationship Type="http://schemas.openxmlformats.org/officeDocument/2006/relationships/slide" Target="/ppt/slides/slide1.xml" Id="R701dcdb6f4cc4a97" /><Relationship Type="http://schemas.openxmlformats.org/officeDocument/2006/relationships/slide" Target="/ppt/slides/slide2.xml" Id="R097e7e324f1c49e2" /><Relationship Type="http://schemas.openxmlformats.org/officeDocument/2006/relationships/slide" Target="/ppt/slides/slide3.xml" Id="R80be4785a9bf45f5" /><Relationship Type="http://schemas.openxmlformats.org/officeDocument/2006/relationships/slide" Target="/ppt/slides/slide4.xml" Id="R7b974c012c47443a" /><Relationship Type="http://schemas.openxmlformats.org/officeDocument/2006/relationships/slide" Target="/ppt/slides/slide5.xml" Id="R45b8e6b0fa6f41f8" /><Relationship Type="http://schemas.openxmlformats.org/officeDocument/2006/relationships/slide" Target="/ppt/slides/slide6.xml" Id="Rb693d3ffa41d4e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d4a229f68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74329572743f3" /><Relationship Type="http://schemas.openxmlformats.org/officeDocument/2006/relationships/theme" Target="/ppt/slideMasters/theme/theme1.xml" Id="R23c3c79f3d67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743295727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1b6c5c5446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8803d6c241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38ea164ea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26ecb0e6e43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987ae13f647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13c8a77874a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