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0e039cf604f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7c5d669404667"/>
  </p:sldMasterIdLst>
  <p:sldIdLst>
    <p:sldId xmlns:r="http://schemas.openxmlformats.org/officeDocument/2006/relationships" id="256" r:id="Rb2e7c7c2d1b845f2"/>
    <p:sldId xmlns:r="http://schemas.openxmlformats.org/officeDocument/2006/relationships" id="257" r:id="Rd10c6f10a009445f"/>
    <p:sldId xmlns:r="http://schemas.openxmlformats.org/officeDocument/2006/relationships" id="258" r:id="R03be731248ba4205"/>
    <p:sldId xmlns:r="http://schemas.openxmlformats.org/officeDocument/2006/relationships" id="259" r:id="R22b423170247459a"/>
    <p:sldId xmlns:r="http://schemas.openxmlformats.org/officeDocument/2006/relationships" id="260" r:id="R1f6df1eaf9d34637"/>
    <p:sldId xmlns:r="http://schemas.openxmlformats.org/officeDocument/2006/relationships" id="261" r:id="R7da6d9756b9d41d8"/>
    <p:sldId xmlns:r="http://schemas.openxmlformats.org/officeDocument/2006/relationships" id="262" r:id="R96b54751196c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7c5d669404667" /><Relationship Type="http://schemas.openxmlformats.org/officeDocument/2006/relationships/slide" Target="/ppt/slides/slide1.xml" Id="Rb2e7c7c2d1b845f2" /><Relationship Type="http://schemas.openxmlformats.org/officeDocument/2006/relationships/slide" Target="/ppt/slides/slide2.xml" Id="Rd10c6f10a009445f" /><Relationship Type="http://schemas.openxmlformats.org/officeDocument/2006/relationships/slide" Target="/ppt/slides/slide3.xml" Id="R03be731248ba4205" /><Relationship Type="http://schemas.openxmlformats.org/officeDocument/2006/relationships/slide" Target="/ppt/slides/slide4.xml" Id="R22b423170247459a" /><Relationship Type="http://schemas.openxmlformats.org/officeDocument/2006/relationships/slide" Target="/ppt/slides/slide5.xml" Id="R1f6df1eaf9d34637" /><Relationship Type="http://schemas.openxmlformats.org/officeDocument/2006/relationships/slide" Target="/ppt/slides/slide6.xml" Id="R7da6d9756b9d41d8" /><Relationship Type="http://schemas.openxmlformats.org/officeDocument/2006/relationships/slide" Target="/ppt/slides/slide7.xml" Id="R96b54751196c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a654660f043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c627362764f13" /><Relationship Type="http://schemas.openxmlformats.org/officeDocument/2006/relationships/theme" Target="/ppt/slideMasters/theme/theme1.xml" Id="R330c696549704a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7c627362764f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5c8d19ac541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0107acfb3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d06b2cfe3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c1c2408bf4f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4268ecc224a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f054915fa40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2cca2982647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