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e9e44a435042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e6355749404a02"/>
  </p:sldMasterIdLst>
  <p:sldIdLst>
    <p:sldId xmlns:r="http://schemas.openxmlformats.org/officeDocument/2006/relationships" id="256" r:id="R27897067aa484cdf"/>
    <p:sldId xmlns:r="http://schemas.openxmlformats.org/officeDocument/2006/relationships" id="257" r:id="R1a94bba1fd2c46f8"/>
    <p:sldId xmlns:r="http://schemas.openxmlformats.org/officeDocument/2006/relationships" id="258" r:id="R6b9a63d2b4b94995"/>
    <p:sldId xmlns:r="http://schemas.openxmlformats.org/officeDocument/2006/relationships" id="259" r:id="R88a4870686924086"/>
    <p:sldId xmlns:r="http://schemas.openxmlformats.org/officeDocument/2006/relationships" id="260" r:id="R73dfaec5440b46c0"/>
    <p:sldId xmlns:r="http://schemas.openxmlformats.org/officeDocument/2006/relationships" id="261" r:id="R90b0a84d37294eff"/>
    <p:sldId xmlns:r="http://schemas.openxmlformats.org/officeDocument/2006/relationships" id="262" r:id="R830b26e6db1948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e6355749404a02" /><Relationship Type="http://schemas.openxmlformats.org/officeDocument/2006/relationships/slide" Target="/ppt/slides/slide1.xml" Id="R27897067aa484cdf" /><Relationship Type="http://schemas.openxmlformats.org/officeDocument/2006/relationships/slide" Target="/ppt/slides/slide2.xml" Id="R1a94bba1fd2c46f8" /><Relationship Type="http://schemas.openxmlformats.org/officeDocument/2006/relationships/slide" Target="/ppt/slides/slide3.xml" Id="R6b9a63d2b4b94995" /><Relationship Type="http://schemas.openxmlformats.org/officeDocument/2006/relationships/slide" Target="/ppt/slides/slide4.xml" Id="R88a4870686924086" /><Relationship Type="http://schemas.openxmlformats.org/officeDocument/2006/relationships/slide" Target="/ppt/slides/slide5.xml" Id="R73dfaec5440b46c0" /><Relationship Type="http://schemas.openxmlformats.org/officeDocument/2006/relationships/slide" Target="/ppt/slides/slide6.xml" Id="R90b0a84d37294eff" /><Relationship Type="http://schemas.openxmlformats.org/officeDocument/2006/relationships/slide" Target="/ppt/slides/slide7.xml" Id="R830b26e6db1948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c98fc64f2844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7f90b793904a8a" /><Relationship Type="http://schemas.openxmlformats.org/officeDocument/2006/relationships/theme" Target="/ppt/slideMasters/theme/theme1.xml" Id="R35f3e2e688f54a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7f90b793904a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7d6464b4e40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feca0fca047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fc32e391143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c7427767547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a7010222741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4988250fac40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bc93da26b4e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FARVATN PRIVATE EQUITY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PRIVATE EQUITY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120 500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−35 061 162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−52 719 245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1 280 718 109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1 298 395 236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AS  –  92,0 %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MEDINVESTERING 1 AS  –  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Hilles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918 194 673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