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88a7ceb13a4a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76470fc3f44359"/>
  </p:sldMasterIdLst>
  <p:sldIdLst>
    <p:sldId xmlns:r="http://schemas.openxmlformats.org/officeDocument/2006/relationships" id="256" r:id="R5da688aff4b94bea"/>
    <p:sldId xmlns:r="http://schemas.openxmlformats.org/officeDocument/2006/relationships" id="257" r:id="Rfe4e1fb0fd214ff7"/>
    <p:sldId xmlns:r="http://schemas.openxmlformats.org/officeDocument/2006/relationships" id="258" r:id="Rf7f70242b7e04b13"/>
    <p:sldId xmlns:r="http://schemas.openxmlformats.org/officeDocument/2006/relationships" id="259" r:id="R5e62cabe46c14845"/>
    <p:sldId xmlns:r="http://schemas.openxmlformats.org/officeDocument/2006/relationships" id="260" r:id="Rb9fb0184f3764f84"/>
    <p:sldId xmlns:r="http://schemas.openxmlformats.org/officeDocument/2006/relationships" id="261" r:id="R6ef491af65454957"/>
    <p:sldId xmlns:r="http://schemas.openxmlformats.org/officeDocument/2006/relationships" id="262" r:id="R7ac48de8f1ad42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76470fc3f44359" /><Relationship Type="http://schemas.openxmlformats.org/officeDocument/2006/relationships/slide" Target="/ppt/slides/slide1.xml" Id="R5da688aff4b94bea" /><Relationship Type="http://schemas.openxmlformats.org/officeDocument/2006/relationships/slide" Target="/ppt/slides/slide2.xml" Id="Rfe4e1fb0fd214ff7" /><Relationship Type="http://schemas.openxmlformats.org/officeDocument/2006/relationships/slide" Target="/ppt/slides/slide3.xml" Id="Rf7f70242b7e04b13" /><Relationship Type="http://schemas.openxmlformats.org/officeDocument/2006/relationships/slide" Target="/ppt/slides/slide4.xml" Id="R5e62cabe46c14845" /><Relationship Type="http://schemas.openxmlformats.org/officeDocument/2006/relationships/slide" Target="/ppt/slides/slide5.xml" Id="Rb9fb0184f3764f84" /><Relationship Type="http://schemas.openxmlformats.org/officeDocument/2006/relationships/slide" Target="/ppt/slides/slide6.xml" Id="R6ef491af65454957" /><Relationship Type="http://schemas.openxmlformats.org/officeDocument/2006/relationships/slide" Target="/ppt/slides/slide7.xml" Id="R7ac48de8f1ad42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4dba452b2649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db44de49e4acc" /><Relationship Type="http://schemas.openxmlformats.org/officeDocument/2006/relationships/theme" Target="/ppt/slideMasters/theme/theme1.xml" Id="R7304df8211d540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3db44de49e4a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653ad805f48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6321c0d3642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d352c39f14b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806f4c1bd44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5e250b2b048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353e9e0f04e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8a6497f894a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CAMANI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CAMANI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103 500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103 500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SELING BENGT CARL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Lensmann Hiorths allé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918 144 021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